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 id="2147483818" r:id="rId3"/>
    <p:sldMasterId id="2147483819" r:id="rId4"/>
    <p:sldMasterId id="2147483820" r:id="rId5"/>
    <p:sldMasterId id="2147483821" r:id="rId6"/>
    <p:sldMasterId id="2147483822" r:id="rId7"/>
  </p:sldMasterIdLst>
  <p:notesMasterIdLst>
    <p:notesMasterId r:id="rId35"/>
  </p:notesMasterIdLst>
  <p:sldIdLst>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43" r:id="rId21"/>
    <p:sldId id="330" r:id="rId22"/>
    <p:sldId id="331" r:id="rId23"/>
    <p:sldId id="345" r:id="rId24"/>
    <p:sldId id="344" r:id="rId25"/>
    <p:sldId id="332" r:id="rId26"/>
    <p:sldId id="333" r:id="rId27"/>
    <p:sldId id="335" r:id="rId28"/>
    <p:sldId id="336" r:id="rId29"/>
    <p:sldId id="337" r:id="rId30"/>
    <p:sldId id="339" r:id="rId31"/>
    <p:sldId id="340" r:id="rId32"/>
    <p:sldId id="341" r:id="rId33"/>
    <p:sldId id="34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3399"/>
    <a:srgbClr val="FF00FF"/>
    <a:srgbClr val="ECFCFE"/>
    <a:srgbClr val="15D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51" d="100"/>
          <a:sy n="51" d="100"/>
        </p:scale>
        <p:origin x="140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DB543-D688-4FDE-8141-738A866ECB3C}" type="doc">
      <dgm:prSet loTypeId="urn:microsoft.com/office/officeart/2005/8/layout/equation2" loCatId="process" qsTypeId="urn:microsoft.com/office/officeart/2005/8/quickstyle/simple1" qsCatId="simple" csTypeId="urn:microsoft.com/office/officeart/2005/8/colors/accent2_1" csCatId="accent2" phldr="1"/>
      <dgm:spPr/>
    </dgm:pt>
    <dgm:pt modelId="{A6D1D2CC-709C-4245-A4BF-0EC41AA8E2E1}">
      <dgm:prSet phldrT="[Metin]"/>
      <dgm:spPr/>
      <dgm:t>
        <a:bodyPr/>
        <a:lstStyle/>
        <a:p>
          <a:r>
            <a:rPr lang="tr-TR" dirty="0"/>
            <a:t>Öğrendikçe öğrenmenin keyfini,</a:t>
          </a:r>
        </a:p>
        <a:p>
          <a:r>
            <a:rPr lang="tr-TR" dirty="0"/>
            <a:t>Uyguladıkça hayatın tadını alırsınız.</a:t>
          </a:r>
        </a:p>
      </dgm:t>
    </dgm:pt>
    <dgm:pt modelId="{49B1A25D-021D-44D5-A319-6420E057B9E3}" type="parTrans" cxnId="{AFB44D34-F3E6-4FFE-8184-0C78D10C8B84}">
      <dgm:prSet/>
      <dgm:spPr/>
      <dgm:t>
        <a:bodyPr/>
        <a:lstStyle/>
        <a:p>
          <a:endParaRPr lang="tr-TR"/>
        </a:p>
      </dgm:t>
    </dgm:pt>
    <dgm:pt modelId="{B5464DEC-C52D-4B71-82DB-E9F389368B63}" type="sibTrans" cxnId="{AFB44D34-F3E6-4FFE-8184-0C78D10C8B84}">
      <dgm:prSet/>
      <dgm:spPr/>
      <dgm:t>
        <a:bodyPr/>
        <a:lstStyle/>
        <a:p>
          <a:endParaRPr lang="tr-TR"/>
        </a:p>
      </dgm:t>
    </dgm:pt>
    <dgm:pt modelId="{A817D032-36FF-4E3A-9740-6AC4E7E3824D}" type="pres">
      <dgm:prSet presAssocID="{BE3DB543-D688-4FDE-8141-738A866ECB3C}" presName="Name0" presStyleCnt="0">
        <dgm:presLayoutVars>
          <dgm:dir/>
          <dgm:resizeHandles val="exact"/>
        </dgm:presLayoutVars>
      </dgm:prSet>
      <dgm:spPr/>
    </dgm:pt>
    <dgm:pt modelId="{067C8146-B79E-4C2B-BA0F-03759979CA78}" type="pres">
      <dgm:prSet presAssocID="{BE3DB543-D688-4FDE-8141-738A866ECB3C}" presName="vNodes" presStyleCnt="0"/>
      <dgm:spPr/>
    </dgm:pt>
    <dgm:pt modelId="{8A69EFCD-0C8B-4A37-A018-602AA638CD8E}" type="pres">
      <dgm:prSet presAssocID="{BE3DB543-D688-4FDE-8141-738A866ECB3C}" presName="lastNode" presStyleLbl="node1" presStyleIdx="0" presStyleCnt="1" custLinFactNeighborX="8323" custLinFactNeighborY="4180">
        <dgm:presLayoutVars>
          <dgm:bulletEnabled val="1"/>
        </dgm:presLayoutVars>
      </dgm:prSet>
      <dgm:spPr/>
    </dgm:pt>
  </dgm:ptLst>
  <dgm:cxnLst>
    <dgm:cxn modelId="{AFB44D34-F3E6-4FFE-8184-0C78D10C8B84}" srcId="{BE3DB543-D688-4FDE-8141-738A866ECB3C}" destId="{A6D1D2CC-709C-4245-A4BF-0EC41AA8E2E1}" srcOrd="0" destOrd="0" parTransId="{49B1A25D-021D-44D5-A319-6420E057B9E3}" sibTransId="{B5464DEC-C52D-4B71-82DB-E9F389368B63}"/>
    <dgm:cxn modelId="{B7E75A7F-E1BD-4799-AD41-CD3552A1EAE4}" type="presOf" srcId="{BE3DB543-D688-4FDE-8141-738A866ECB3C}" destId="{A817D032-36FF-4E3A-9740-6AC4E7E3824D}" srcOrd="0" destOrd="0" presId="urn:microsoft.com/office/officeart/2005/8/layout/equation2"/>
    <dgm:cxn modelId="{E9BE18DE-5067-4364-A81D-3BD9CEBA2FD0}" type="presOf" srcId="{A6D1D2CC-709C-4245-A4BF-0EC41AA8E2E1}" destId="{8A69EFCD-0C8B-4A37-A018-602AA638CD8E}" srcOrd="0" destOrd="0" presId="urn:microsoft.com/office/officeart/2005/8/layout/equation2"/>
    <dgm:cxn modelId="{65AE5324-84CB-480D-9F8B-9FD95C14393D}" type="presParOf" srcId="{A817D032-36FF-4E3A-9740-6AC4E7E3824D}" destId="{067C8146-B79E-4C2B-BA0F-03759979CA78}" srcOrd="0" destOrd="0" presId="urn:microsoft.com/office/officeart/2005/8/layout/equation2"/>
    <dgm:cxn modelId="{1EF8B128-7072-4059-8240-85A4CF9D4A39}" type="presParOf" srcId="{A817D032-36FF-4E3A-9740-6AC4E7E3824D}" destId="{8A69EFCD-0C8B-4A37-A018-602AA638CD8E}" srcOrd="1"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9EFCD-0C8B-4A37-A018-602AA638CD8E}">
      <dsp:nvSpPr>
        <dsp:cNvPr id="0" name=""/>
        <dsp:cNvSpPr/>
      </dsp:nvSpPr>
      <dsp:spPr>
        <a:xfrm>
          <a:off x="480563" y="1687"/>
          <a:ext cx="1870520" cy="187052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Öğrendikçe öğrenmenin keyfini,</a:t>
          </a:r>
        </a:p>
        <a:p>
          <a:pPr marL="0" lvl="0" indent="0" algn="ctr" defTabSz="622300">
            <a:lnSpc>
              <a:spcPct val="90000"/>
            </a:lnSpc>
            <a:spcBef>
              <a:spcPct val="0"/>
            </a:spcBef>
            <a:spcAft>
              <a:spcPct val="35000"/>
            </a:spcAft>
            <a:buNone/>
          </a:pPr>
          <a:r>
            <a:rPr lang="tr-TR" sz="1400" kern="1200" dirty="0"/>
            <a:t>Uyguladıkça hayatın tadını alırsınız.</a:t>
          </a:r>
        </a:p>
      </dsp:txBody>
      <dsp:txXfrm>
        <a:off x="754494" y="275618"/>
        <a:ext cx="1322658" cy="132265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078"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1049079"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B2099-DB4A-43E0-B4C1-E1C6CFE59655}" type="datetimeFigureOut">
              <a:rPr lang="tr-TR" smtClean="0"/>
              <a:t>10.02.2022</a:t>
            </a:fld>
            <a:endParaRPr lang="tr-TR"/>
          </a:p>
        </p:txBody>
      </p:sp>
      <p:sp>
        <p:nvSpPr>
          <p:cNvPr id="1049080"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1049081"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9082"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1049083"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E12A3C-43C1-46BA-A869-613FC65E3EF0}" type="slidenum">
              <a:rPr lang="tr-TR" smtClean="0"/>
              <a:t>‹#›</a:t>
            </a:fld>
            <a:endParaRPr lang="tr-TR"/>
          </a:p>
        </p:txBody>
      </p:sp>
    </p:spTree>
    <p:extLst>
      <p:ext uri="{BB962C8B-B14F-4D97-AF65-F5344CB8AC3E}">
        <p14:creationId xmlns:p14="http://schemas.microsoft.com/office/powerpoint/2010/main" val="232056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1 Slayt Görüntüsü Yer Tutucusu"/>
          <p:cNvSpPr>
            <a:spLocks noGrp="1" noRot="1" noChangeAspect="1"/>
          </p:cNvSpPr>
          <p:nvPr>
            <p:ph type="sldImg"/>
          </p:nvPr>
        </p:nvSpPr>
        <p:spPr/>
      </p:sp>
      <p:sp>
        <p:nvSpPr>
          <p:cNvPr id="1048648" name="2 Not Yer Tutucusu"/>
          <p:cNvSpPr>
            <a:spLocks noGrp="1"/>
          </p:cNvSpPr>
          <p:nvPr>
            <p:ph type="body" idx="1"/>
          </p:nvPr>
        </p:nvSpPr>
        <p:spPr/>
        <p:txBody>
          <a:bodyPr>
            <a:normAutofit/>
          </a:bodyPr>
          <a:lstStyle/>
          <a:p>
            <a:endParaRPr lang="tr-TR" dirty="0"/>
          </a:p>
        </p:txBody>
      </p:sp>
      <p:sp>
        <p:nvSpPr>
          <p:cNvPr id="1048649" name="3 Slayt Numarası Yer Tutucusu"/>
          <p:cNvSpPr>
            <a:spLocks noGrp="1"/>
          </p:cNvSpPr>
          <p:nvPr>
            <p:ph type="sldNum" sz="quarter" idx="10"/>
          </p:nvPr>
        </p:nvSpPr>
        <p:spPr/>
        <p:txBody>
          <a:bodyPr/>
          <a:lstStyle/>
          <a:p>
            <a:fld id="{35E12A3C-43C1-46BA-A869-613FC65E3EF0}" type="slidenum">
              <a:rPr lang="tr-TR" smtClean="0"/>
              <a:t>8</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1 Slayt Görüntüsü Yer Tutucusu"/>
          <p:cNvSpPr>
            <a:spLocks noGrp="1" noRot="1" noChangeAspect="1"/>
          </p:cNvSpPr>
          <p:nvPr>
            <p:ph type="sldImg"/>
          </p:nvPr>
        </p:nvSpPr>
        <p:spPr/>
      </p:sp>
      <p:sp>
        <p:nvSpPr>
          <p:cNvPr id="1048654" name="2 Not Yer Tutucusu"/>
          <p:cNvSpPr>
            <a:spLocks noGrp="1"/>
          </p:cNvSpPr>
          <p:nvPr>
            <p:ph type="body" idx="1"/>
          </p:nvPr>
        </p:nvSpPr>
        <p:spPr/>
        <p:txBody>
          <a:bodyPr>
            <a:normAutofit/>
          </a:bodyPr>
          <a:lstStyle/>
          <a:p>
            <a:endParaRPr lang="tr-TR" dirty="0"/>
          </a:p>
        </p:txBody>
      </p:sp>
      <p:sp>
        <p:nvSpPr>
          <p:cNvPr id="1048655" name="3 Slayt Numarası Yer Tutucusu"/>
          <p:cNvSpPr>
            <a:spLocks noGrp="1"/>
          </p:cNvSpPr>
          <p:nvPr>
            <p:ph type="sldNum" sz="quarter" idx="10"/>
          </p:nvPr>
        </p:nvSpPr>
        <p:spPr/>
        <p:txBody>
          <a:bodyPr/>
          <a:lstStyle/>
          <a:p>
            <a:fld id="{35E12A3C-43C1-46BA-A869-613FC65E3EF0}" type="slidenum">
              <a:rPr lang="tr-TR" smtClean="0"/>
              <a:t>12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48581" name="Başlık 1"/>
          <p:cNvSpPr>
            <a:spLocks noGrp="1"/>
          </p:cNvSpPr>
          <p:nvPr>
            <p:ph type="ctrTitle"/>
          </p:nvPr>
        </p:nvSpPr>
        <p:spPr>
          <a:xfrm>
            <a:off x="685800" y="2130425"/>
            <a:ext cx="7772400" cy="1470025"/>
          </a:xfrm>
        </p:spPr>
        <p:txBody>
          <a:bodyPr/>
          <a:lstStyle/>
          <a:p>
            <a:r>
              <a:rPr lang="tr-TR"/>
              <a:t>Asıl başlık stili için tıklatın</a:t>
            </a:r>
            <a:endParaRPr lang="en-GB"/>
          </a:p>
        </p:txBody>
      </p:sp>
      <p:sp>
        <p:nvSpPr>
          <p:cNvPr id="1048582"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GB"/>
          </a:p>
        </p:txBody>
      </p:sp>
      <p:sp>
        <p:nvSpPr>
          <p:cNvPr id="1048583"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584"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585"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1048904" name="Başlık 1"/>
          <p:cNvSpPr>
            <a:spLocks noGrp="1"/>
          </p:cNvSpPr>
          <p:nvPr>
            <p:ph type="title"/>
          </p:nvPr>
        </p:nvSpPr>
        <p:spPr/>
        <p:txBody>
          <a:bodyPr/>
          <a:lstStyle/>
          <a:p>
            <a:r>
              <a:rPr lang="tr-TR"/>
              <a:t>Asıl başlık stili için tıklatın</a:t>
            </a:r>
            <a:endParaRPr lang="en-GB"/>
          </a:p>
        </p:txBody>
      </p:sp>
      <p:sp>
        <p:nvSpPr>
          <p:cNvPr id="1048905"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906"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07"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908"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048893" name="Dikey Başlık 1"/>
          <p:cNvSpPr>
            <a:spLocks noGrp="1"/>
          </p:cNvSpPr>
          <p:nvPr>
            <p:ph type="title" orient="vert"/>
          </p:nvPr>
        </p:nvSpPr>
        <p:spPr>
          <a:xfrm>
            <a:off x="6629400" y="274638"/>
            <a:ext cx="2057400" cy="5851525"/>
          </a:xfrm>
        </p:spPr>
        <p:txBody>
          <a:bodyPr vert="eaVert"/>
          <a:lstStyle/>
          <a:p>
            <a:r>
              <a:rPr lang="tr-TR"/>
              <a:t>Asıl başlık stili için tıklatın</a:t>
            </a:r>
            <a:endParaRPr lang="en-GB"/>
          </a:p>
        </p:txBody>
      </p:sp>
      <p:sp>
        <p:nvSpPr>
          <p:cNvPr id="1048894"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95"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96"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897"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type="tx">
  <p:cSld name="Title and text">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0" name="Google Shape;100;p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01" name="Google Shape;101;p5"/>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p5"/>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400"/>
            </a:lvl1pPr>
            <a:lvl2pPr marL="0" lvl="1" indent="0" algn="r" rtl="0">
              <a:lnSpc>
                <a:spcPct val="100000"/>
              </a:lnSpc>
              <a:spcBef>
                <a:spcPts val="0"/>
              </a:spcBef>
              <a:spcAft>
                <a:spcPts val="0"/>
              </a:spcAft>
              <a:buNone/>
              <a:defRPr sz="1400"/>
            </a:lvl2pPr>
            <a:lvl3pPr marL="0" lvl="2" indent="0" algn="r" rtl="0">
              <a:lnSpc>
                <a:spcPct val="100000"/>
              </a:lnSpc>
              <a:spcBef>
                <a:spcPts val="0"/>
              </a:spcBef>
              <a:spcAft>
                <a:spcPts val="0"/>
              </a:spcAft>
              <a:buNone/>
              <a:defRPr sz="1400"/>
            </a:lvl3pPr>
            <a:lvl4pPr marL="0" lvl="3" indent="0" algn="r" rtl="0">
              <a:lnSpc>
                <a:spcPct val="100000"/>
              </a:lnSpc>
              <a:spcBef>
                <a:spcPts val="0"/>
              </a:spcBef>
              <a:spcAft>
                <a:spcPts val="0"/>
              </a:spcAft>
              <a:buNone/>
              <a:defRPr sz="1400"/>
            </a:lvl4pPr>
            <a:lvl5pPr marL="0" lvl="4" indent="0" algn="r" rtl="0">
              <a:lnSpc>
                <a:spcPct val="100000"/>
              </a:lnSpc>
              <a:spcBef>
                <a:spcPts val="0"/>
              </a:spcBef>
              <a:spcAft>
                <a:spcPts val="0"/>
              </a:spcAft>
              <a:buNone/>
              <a:defRPr sz="1400"/>
            </a:lvl5pPr>
            <a:lvl6pPr marL="0" lvl="5" indent="0" algn="r" rtl="0">
              <a:lnSpc>
                <a:spcPct val="100000"/>
              </a:lnSpc>
              <a:spcBef>
                <a:spcPts val="0"/>
              </a:spcBef>
              <a:spcAft>
                <a:spcPts val="0"/>
              </a:spcAft>
              <a:buNone/>
              <a:defRPr sz="1400"/>
            </a:lvl6pPr>
            <a:lvl7pPr marL="0" lvl="6" indent="0" algn="r" rtl="0">
              <a:lnSpc>
                <a:spcPct val="100000"/>
              </a:lnSpc>
              <a:spcBef>
                <a:spcPts val="0"/>
              </a:spcBef>
              <a:spcAft>
                <a:spcPts val="0"/>
              </a:spcAft>
              <a:buNone/>
              <a:defRPr sz="1400"/>
            </a:lvl7pPr>
            <a:lvl8pPr marL="0" lvl="7" indent="0" algn="r" rtl="0">
              <a:lnSpc>
                <a:spcPct val="100000"/>
              </a:lnSpc>
              <a:spcBef>
                <a:spcPts val="0"/>
              </a:spcBef>
              <a:spcAft>
                <a:spcPts val="0"/>
              </a:spcAft>
              <a:buNone/>
              <a:defRPr sz="1400"/>
            </a:lvl8pPr>
            <a:lvl9pPr marL="0" lvl="8" indent="0" algn="r" rtl="0">
              <a:lnSpc>
                <a:spcPct val="100000"/>
              </a:lnSpc>
              <a:spcBef>
                <a:spcPts val="0"/>
              </a:spcBef>
              <a:spcAft>
                <a:spcPts val="0"/>
              </a:spcAft>
              <a:buNone/>
              <a:defRPr sz="1400"/>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363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48685" name="Başlık 1"/>
          <p:cNvSpPr>
            <a:spLocks noGrp="1"/>
          </p:cNvSpPr>
          <p:nvPr>
            <p:ph type="ctrTitle"/>
          </p:nvPr>
        </p:nvSpPr>
        <p:spPr>
          <a:xfrm>
            <a:off x="685800" y="2130425"/>
            <a:ext cx="7772400" cy="1470025"/>
          </a:xfrm>
        </p:spPr>
        <p:txBody>
          <a:bodyPr/>
          <a:lstStyle/>
          <a:p>
            <a:r>
              <a:rPr lang="tr-TR"/>
              <a:t>Asıl başlık stili için tıklatın</a:t>
            </a:r>
            <a:endParaRPr lang="en-GB"/>
          </a:p>
        </p:txBody>
      </p:sp>
      <p:sp>
        <p:nvSpPr>
          <p:cNvPr id="1048686"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GB"/>
          </a:p>
        </p:txBody>
      </p:sp>
      <p:sp>
        <p:nvSpPr>
          <p:cNvPr id="1048687"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688"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689"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048791" name="Başlık 1"/>
          <p:cNvSpPr>
            <a:spLocks noGrp="1"/>
          </p:cNvSpPr>
          <p:nvPr>
            <p:ph type="title"/>
          </p:nvPr>
        </p:nvSpPr>
        <p:spPr/>
        <p:txBody>
          <a:bodyPr/>
          <a:lstStyle/>
          <a:p>
            <a:r>
              <a:rPr lang="tr-TR"/>
              <a:t>Asıl başlık stili için tıklatın</a:t>
            </a:r>
            <a:endParaRPr lang="en-GB"/>
          </a:p>
        </p:txBody>
      </p:sp>
      <p:sp>
        <p:nvSpPr>
          <p:cNvPr id="1048792"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793"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94"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795"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48818"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GB"/>
          </a:p>
        </p:txBody>
      </p:sp>
      <p:sp>
        <p:nvSpPr>
          <p:cNvPr id="1048819"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1048820"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21"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822"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48812" name="Başlık 1"/>
          <p:cNvSpPr>
            <a:spLocks noGrp="1"/>
          </p:cNvSpPr>
          <p:nvPr>
            <p:ph type="title"/>
          </p:nvPr>
        </p:nvSpPr>
        <p:spPr/>
        <p:txBody>
          <a:bodyPr/>
          <a:lstStyle/>
          <a:p>
            <a:r>
              <a:rPr lang="tr-TR"/>
              <a:t>Asıl başlık stili için tıklatın</a:t>
            </a:r>
            <a:endParaRPr lang="en-GB"/>
          </a:p>
        </p:txBody>
      </p:sp>
      <p:sp>
        <p:nvSpPr>
          <p:cNvPr id="104881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1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15"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16"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817"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48833" name="Başlık 1"/>
          <p:cNvSpPr>
            <a:spLocks noGrp="1"/>
          </p:cNvSpPr>
          <p:nvPr>
            <p:ph type="title"/>
          </p:nvPr>
        </p:nvSpPr>
        <p:spPr/>
        <p:txBody>
          <a:bodyPr/>
          <a:lstStyle/>
          <a:p>
            <a:r>
              <a:rPr lang="tr-TR"/>
              <a:t>Asıl başlık stili için tıklatın</a:t>
            </a:r>
            <a:endParaRPr lang="en-GB"/>
          </a:p>
        </p:txBody>
      </p:sp>
      <p:sp>
        <p:nvSpPr>
          <p:cNvPr id="1048834" name="Metin Yer Tutucusu 2"/>
          <p:cNvSpPr>
            <a:spLocks noGrp="1"/>
          </p:cNvSpPr>
          <p:nvPr>
            <p:ph type="body" idx="1"/>
          </p:nvPr>
        </p:nvSpPr>
        <p:spPr>
          <a:xfrm>
            <a:off x="457200" y="1535113"/>
            <a:ext cx="4040188"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8835"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36" name="Metin Yer Tutucusu 4"/>
          <p:cNvSpPr>
            <a:spLocks noGrp="1"/>
          </p:cNvSpPr>
          <p:nvPr>
            <p:ph type="body" sz="quarter" idx="3"/>
          </p:nvPr>
        </p:nvSpPr>
        <p:spPr>
          <a:xfrm>
            <a:off x="4645025" y="1535113"/>
            <a:ext cx="4041775"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8837"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38" name="Veri Yer Tutucusu 6"/>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39" name="Altbilgi Yer Tutucusu 7"/>
          <p:cNvSpPr>
            <a:spLocks noGrp="1"/>
          </p:cNvSpPr>
          <p:nvPr>
            <p:ph type="ftr" sz="quarter" idx="11"/>
          </p:nvPr>
        </p:nvSpPr>
        <p:spPr/>
        <p:txBody>
          <a:bodyPr/>
          <a:lstStyle/>
          <a:p>
            <a:endParaRPr lang="en-GB">
              <a:solidFill>
                <a:prstClr val="black">
                  <a:tint val="75000"/>
                </a:prstClr>
              </a:solidFill>
            </a:endParaRPr>
          </a:p>
        </p:txBody>
      </p:sp>
      <p:sp>
        <p:nvSpPr>
          <p:cNvPr id="1048840" name="Slayt Numarası Yer Tutucusu 8"/>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048829" name="Başlık 1"/>
          <p:cNvSpPr>
            <a:spLocks noGrp="1"/>
          </p:cNvSpPr>
          <p:nvPr>
            <p:ph type="title"/>
          </p:nvPr>
        </p:nvSpPr>
        <p:spPr/>
        <p:txBody>
          <a:bodyPr/>
          <a:lstStyle/>
          <a:p>
            <a:r>
              <a:rPr lang="tr-TR"/>
              <a:t>Asıl başlık stili için tıklatın</a:t>
            </a:r>
            <a:endParaRPr lang="en-GB"/>
          </a:p>
        </p:txBody>
      </p:sp>
      <p:sp>
        <p:nvSpPr>
          <p:cNvPr id="1048830" name="Veri Yer Tutucusu 2"/>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31" name="Altbilgi Yer Tutucusu 3"/>
          <p:cNvSpPr>
            <a:spLocks noGrp="1"/>
          </p:cNvSpPr>
          <p:nvPr>
            <p:ph type="ftr" sz="quarter" idx="11"/>
          </p:nvPr>
        </p:nvSpPr>
        <p:spPr/>
        <p:txBody>
          <a:bodyPr/>
          <a:lstStyle/>
          <a:p>
            <a:endParaRPr lang="en-GB">
              <a:solidFill>
                <a:prstClr val="black">
                  <a:tint val="75000"/>
                </a:prstClr>
              </a:solidFill>
            </a:endParaRPr>
          </a:p>
        </p:txBody>
      </p:sp>
      <p:sp>
        <p:nvSpPr>
          <p:cNvPr id="1048832" name="Slayt Numarası Yer Tutucusu 4"/>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1048788" name="Veri Yer Tutucusu 1"/>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89" name="Altbilgi Yer Tutucusu 2"/>
          <p:cNvSpPr>
            <a:spLocks noGrp="1"/>
          </p:cNvSpPr>
          <p:nvPr>
            <p:ph type="ftr" sz="quarter" idx="11"/>
          </p:nvPr>
        </p:nvSpPr>
        <p:spPr/>
        <p:txBody>
          <a:bodyPr/>
          <a:lstStyle/>
          <a:p>
            <a:endParaRPr lang="en-GB">
              <a:solidFill>
                <a:prstClr val="black">
                  <a:tint val="75000"/>
                </a:prstClr>
              </a:solidFill>
            </a:endParaRPr>
          </a:p>
        </p:txBody>
      </p:sp>
      <p:sp>
        <p:nvSpPr>
          <p:cNvPr id="1048790" name="Slayt Numarası Yer Tutucusu 3"/>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048597" name="Başlık 1"/>
          <p:cNvSpPr>
            <a:spLocks noGrp="1"/>
          </p:cNvSpPr>
          <p:nvPr>
            <p:ph type="title"/>
          </p:nvPr>
        </p:nvSpPr>
        <p:spPr/>
        <p:txBody>
          <a:bodyPr/>
          <a:lstStyle/>
          <a:p>
            <a:r>
              <a:rPr lang="tr-TR"/>
              <a:t>Asıl başlık stili için tıklatın</a:t>
            </a:r>
            <a:endParaRPr lang="en-GB"/>
          </a:p>
        </p:txBody>
      </p:sp>
      <p:sp>
        <p:nvSpPr>
          <p:cNvPr id="1048598"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599"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600"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601"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48823"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GB"/>
          </a:p>
        </p:txBody>
      </p:sp>
      <p:sp>
        <p:nvSpPr>
          <p:cNvPr id="1048824"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25"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8826"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27"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828"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48796"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GB"/>
          </a:p>
        </p:txBody>
      </p:sp>
      <p:sp>
        <p:nvSpPr>
          <p:cNvPr id="1048797"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48798"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8799"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00"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801"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1048802" name="Başlık 1"/>
          <p:cNvSpPr>
            <a:spLocks noGrp="1"/>
          </p:cNvSpPr>
          <p:nvPr>
            <p:ph type="title"/>
          </p:nvPr>
        </p:nvSpPr>
        <p:spPr/>
        <p:txBody>
          <a:bodyPr/>
          <a:lstStyle/>
          <a:p>
            <a:r>
              <a:rPr lang="tr-TR"/>
              <a:t>Asıl başlık stili için tıklatın</a:t>
            </a:r>
            <a:endParaRPr lang="en-GB"/>
          </a:p>
        </p:txBody>
      </p:sp>
      <p:sp>
        <p:nvSpPr>
          <p:cNvPr id="104880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04"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05"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806"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048807" name="Dikey Başlık 1"/>
          <p:cNvSpPr>
            <a:spLocks noGrp="1"/>
          </p:cNvSpPr>
          <p:nvPr>
            <p:ph type="title" orient="vert"/>
          </p:nvPr>
        </p:nvSpPr>
        <p:spPr>
          <a:xfrm>
            <a:off x="6629400" y="274638"/>
            <a:ext cx="2057400" cy="5851525"/>
          </a:xfrm>
        </p:spPr>
        <p:txBody>
          <a:bodyPr vert="eaVert"/>
          <a:lstStyle/>
          <a:p>
            <a:r>
              <a:rPr lang="tr-TR"/>
              <a:t>Asıl başlık stili için tıklatın</a:t>
            </a:r>
            <a:endParaRPr lang="en-GB"/>
          </a:p>
        </p:txBody>
      </p:sp>
      <p:sp>
        <p:nvSpPr>
          <p:cNvPr id="1048808"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09"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10"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811"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48707" name="Başlık 1"/>
          <p:cNvSpPr>
            <a:spLocks noGrp="1"/>
          </p:cNvSpPr>
          <p:nvPr>
            <p:ph type="ctrTitle"/>
          </p:nvPr>
        </p:nvSpPr>
        <p:spPr>
          <a:xfrm>
            <a:off x="685800" y="2130425"/>
            <a:ext cx="7772400" cy="1470025"/>
          </a:xfrm>
        </p:spPr>
        <p:txBody>
          <a:bodyPr/>
          <a:lstStyle/>
          <a:p>
            <a:r>
              <a:rPr lang="tr-TR"/>
              <a:t>Asıl başlık stili için tıklatın</a:t>
            </a:r>
            <a:endParaRPr lang="en-GB"/>
          </a:p>
        </p:txBody>
      </p:sp>
      <p:sp>
        <p:nvSpPr>
          <p:cNvPr id="1048708"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GB"/>
          </a:p>
        </p:txBody>
      </p:sp>
      <p:sp>
        <p:nvSpPr>
          <p:cNvPr id="1048709"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10"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711"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048718" name="Başlık 1"/>
          <p:cNvSpPr>
            <a:spLocks noGrp="1"/>
          </p:cNvSpPr>
          <p:nvPr>
            <p:ph type="title"/>
          </p:nvPr>
        </p:nvSpPr>
        <p:spPr/>
        <p:txBody>
          <a:bodyPr/>
          <a:lstStyle/>
          <a:p>
            <a:r>
              <a:rPr lang="tr-TR"/>
              <a:t>Asıl başlık stili için tıklatın</a:t>
            </a:r>
            <a:endParaRPr lang="en-GB"/>
          </a:p>
        </p:txBody>
      </p:sp>
      <p:sp>
        <p:nvSpPr>
          <p:cNvPr id="1048719"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720"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21"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722"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48988"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GB"/>
          </a:p>
        </p:txBody>
      </p:sp>
      <p:sp>
        <p:nvSpPr>
          <p:cNvPr id="1048989"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1048990"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91"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992"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49011" name="Başlık 1"/>
          <p:cNvSpPr>
            <a:spLocks noGrp="1"/>
          </p:cNvSpPr>
          <p:nvPr>
            <p:ph type="title"/>
          </p:nvPr>
        </p:nvSpPr>
        <p:spPr/>
        <p:txBody>
          <a:bodyPr/>
          <a:lstStyle/>
          <a:p>
            <a:r>
              <a:rPr lang="tr-TR"/>
              <a:t>Asıl başlık stili için tıklatın</a:t>
            </a:r>
            <a:endParaRPr lang="en-GB"/>
          </a:p>
        </p:txBody>
      </p:sp>
      <p:sp>
        <p:nvSpPr>
          <p:cNvPr id="1049012"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9013"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9014"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15"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9016"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48998" name="Başlık 1"/>
          <p:cNvSpPr>
            <a:spLocks noGrp="1"/>
          </p:cNvSpPr>
          <p:nvPr>
            <p:ph type="title"/>
          </p:nvPr>
        </p:nvSpPr>
        <p:spPr/>
        <p:txBody>
          <a:bodyPr/>
          <a:lstStyle/>
          <a:p>
            <a:r>
              <a:rPr lang="tr-TR"/>
              <a:t>Asıl başlık stili için tıklatın</a:t>
            </a:r>
            <a:endParaRPr lang="en-GB"/>
          </a:p>
        </p:txBody>
      </p:sp>
      <p:sp>
        <p:nvSpPr>
          <p:cNvPr id="1048999" name="Metin Yer Tutucusu 2"/>
          <p:cNvSpPr>
            <a:spLocks noGrp="1"/>
          </p:cNvSpPr>
          <p:nvPr>
            <p:ph type="body" idx="1"/>
          </p:nvPr>
        </p:nvSpPr>
        <p:spPr>
          <a:xfrm>
            <a:off x="457200" y="1535113"/>
            <a:ext cx="4040188"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9000"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9001" name="Metin Yer Tutucusu 4"/>
          <p:cNvSpPr>
            <a:spLocks noGrp="1"/>
          </p:cNvSpPr>
          <p:nvPr>
            <p:ph type="body" sz="quarter" idx="3"/>
          </p:nvPr>
        </p:nvSpPr>
        <p:spPr>
          <a:xfrm>
            <a:off x="4645025" y="1535113"/>
            <a:ext cx="4041775"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9002"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9003" name="Veri Yer Tutucusu 6"/>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04" name="Altbilgi Yer Tutucusu 7"/>
          <p:cNvSpPr>
            <a:spLocks noGrp="1"/>
          </p:cNvSpPr>
          <p:nvPr>
            <p:ph type="ftr" sz="quarter" idx="11"/>
          </p:nvPr>
        </p:nvSpPr>
        <p:spPr/>
        <p:txBody>
          <a:bodyPr/>
          <a:lstStyle/>
          <a:p>
            <a:endParaRPr lang="en-GB">
              <a:solidFill>
                <a:prstClr val="black">
                  <a:tint val="75000"/>
                </a:prstClr>
              </a:solidFill>
            </a:endParaRPr>
          </a:p>
        </p:txBody>
      </p:sp>
      <p:sp>
        <p:nvSpPr>
          <p:cNvPr id="1049005" name="Slayt Numarası Yer Tutucusu 8"/>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049017" name="Başlık 1"/>
          <p:cNvSpPr>
            <a:spLocks noGrp="1"/>
          </p:cNvSpPr>
          <p:nvPr>
            <p:ph type="title"/>
          </p:nvPr>
        </p:nvSpPr>
        <p:spPr/>
        <p:txBody>
          <a:bodyPr/>
          <a:lstStyle/>
          <a:p>
            <a:r>
              <a:rPr lang="tr-TR"/>
              <a:t>Asıl başlık stili için tıklatın</a:t>
            </a:r>
            <a:endParaRPr lang="en-GB"/>
          </a:p>
        </p:txBody>
      </p:sp>
      <p:sp>
        <p:nvSpPr>
          <p:cNvPr id="1049018" name="Veri Yer Tutucusu 2"/>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19" name="Altbilgi Yer Tutucusu 3"/>
          <p:cNvSpPr>
            <a:spLocks noGrp="1"/>
          </p:cNvSpPr>
          <p:nvPr>
            <p:ph type="ftr" sz="quarter" idx="11"/>
          </p:nvPr>
        </p:nvSpPr>
        <p:spPr/>
        <p:txBody>
          <a:bodyPr/>
          <a:lstStyle/>
          <a:p>
            <a:endParaRPr lang="en-GB">
              <a:solidFill>
                <a:prstClr val="black">
                  <a:tint val="75000"/>
                </a:prstClr>
              </a:solidFill>
            </a:endParaRPr>
          </a:p>
        </p:txBody>
      </p:sp>
      <p:sp>
        <p:nvSpPr>
          <p:cNvPr id="1049020" name="Slayt Numarası Yer Tutucusu 4"/>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48909"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GB"/>
          </a:p>
        </p:txBody>
      </p:sp>
      <p:sp>
        <p:nvSpPr>
          <p:cNvPr id="1048910"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1048911"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12"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913"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1049021" name="Veri Yer Tutucusu 1"/>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22" name="Altbilgi Yer Tutucusu 2"/>
          <p:cNvSpPr>
            <a:spLocks noGrp="1"/>
          </p:cNvSpPr>
          <p:nvPr>
            <p:ph type="ftr" sz="quarter" idx="11"/>
          </p:nvPr>
        </p:nvSpPr>
        <p:spPr/>
        <p:txBody>
          <a:bodyPr/>
          <a:lstStyle/>
          <a:p>
            <a:endParaRPr lang="en-GB">
              <a:solidFill>
                <a:prstClr val="black">
                  <a:tint val="75000"/>
                </a:prstClr>
              </a:solidFill>
            </a:endParaRPr>
          </a:p>
        </p:txBody>
      </p:sp>
      <p:sp>
        <p:nvSpPr>
          <p:cNvPr id="1049023" name="Slayt Numarası Yer Tutucusu 3"/>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49024"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GB"/>
          </a:p>
        </p:txBody>
      </p:sp>
      <p:sp>
        <p:nvSpPr>
          <p:cNvPr id="1049025"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9026"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9027"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28"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9029"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4898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GB"/>
          </a:p>
        </p:txBody>
      </p:sp>
      <p:sp>
        <p:nvSpPr>
          <p:cNvPr id="104898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4898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8985"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86"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987"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1048993" name="Başlık 1"/>
          <p:cNvSpPr>
            <a:spLocks noGrp="1"/>
          </p:cNvSpPr>
          <p:nvPr>
            <p:ph type="title"/>
          </p:nvPr>
        </p:nvSpPr>
        <p:spPr/>
        <p:txBody>
          <a:bodyPr/>
          <a:lstStyle/>
          <a:p>
            <a:r>
              <a:rPr lang="tr-TR"/>
              <a:t>Asıl başlık stili için tıklatın</a:t>
            </a:r>
            <a:endParaRPr lang="en-GB"/>
          </a:p>
        </p:txBody>
      </p:sp>
      <p:sp>
        <p:nvSpPr>
          <p:cNvPr id="1048994"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995"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96"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997"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049006" name="Dikey Başlık 1"/>
          <p:cNvSpPr>
            <a:spLocks noGrp="1"/>
          </p:cNvSpPr>
          <p:nvPr>
            <p:ph type="title" orient="vert"/>
          </p:nvPr>
        </p:nvSpPr>
        <p:spPr>
          <a:xfrm>
            <a:off x="6629400" y="274638"/>
            <a:ext cx="2057400" cy="5851525"/>
          </a:xfrm>
        </p:spPr>
        <p:txBody>
          <a:bodyPr vert="eaVert"/>
          <a:lstStyle/>
          <a:p>
            <a:r>
              <a:rPr lang="tr-TR"/>
              <a:t>Asıl başlık stili için tıklatın</a:t>
            </a:r>
            <a:endParaRPr lang="en-GB"/>
          </a:p>
        </p:txBody>
      </p:sp>
      <p:sp>
        <p:nvSpPr>
          <p:cNvPr id="1049007"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9008"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09"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9010"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48616" name="Başlık 1"/>
          <p:cNvSpPr>
            <a:spLocks noGrp="1"/>
          </p:cNvSpPr>
          <p:nvPr>
            <p:ph type="ctrTitle"/>
          </p:nvPr>
        </p:nvSpPr>
        <p:spPr>
          <a:xfrm>
            <a:off x="685800" y="2130425"/>
            <a:ext cx="7772400" cy="1470025"/>
          </a:xfrm>
        </p:spPr>
        <p:txBody>
          <a:bodyPr/>
          <a:lstStyle/>
          <a:p>
            <a:r>
              <a:rPr lang="tr-TR"/>
              <a:t>Asıl başlık stili için tıklatın</a:t>
            </a:r>
            <a:endParaRPr lang="en-GB"/>
          </a:p>
        </p:txBody>
      </p:sp>
      <p:sp>
        <p:nvSpPr>
          <p:cNvPr id="1048617"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GB"/>
          </a:p>
        </p:txBody>
      </p:sp>
      <p:sp>
        <p:nvSpPr>
          <p:cNvPr id="1048618"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619"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620"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048658" name="Başlık 1"/>
          <p:cNvSpPr>
            <a:spLocks noGrp="1"/>
          </p:cNvSpPr>
          <p:nvPr>
            <p:ph type="title"/>
          </p:nvPr>
        </p:nvSpPr>
        <p:spPr/>
        <p:txBody>
          <a:bodyPr/>
          <a:lstStyle/>
          <a:p>
            <a:r>
              <a:rPr lang="tr-TR"/>
              <a:t>Asıl başlık stili için tıklatın</a:t>
            </a:r>
            <a:endParaRPr lang="en-GB"/>
          </a:p>
        </p:txBody>
      </p:sp>
      <p:sp>
        <p:nvSpPr>
          <p:cNvPr id="1048659"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660"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661"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662"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49049"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GB"/>
          </a:p>
        </p:txBody>
      </p:sp>
      <p:sp>
        <p:nvSpPr>
          <p:cNvPr id="1049050"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1049051"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52"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9053"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49043" name="Başlık 1"/>
          <p:cNvSpPr>
            <a:spLocks noGrp="1"/>
          </p:cNvSpPr>
          <p:nvPr>
            <p:ph type="title"/>
          </p:nvPr>
        </p:nvSpPr>
        <p:spPr/>
        <p:txBody>
          <a:bodyPr/>
          <a:lstStyle/>
          <a:p>
            <a:r>
              <a:rPr lang="tr-TR"/>
              <a:t>Asıl başlık stili için tıklatın</a:t>
            </a:r>
            <a:endParaRPr lang="en-GB"/>
          </a:p>
        </p:txBody>
      </p:sp>
      <p:sp>
        <p:nvSpPr>
          <p:cNvPr id="1049044"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9045"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9046"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47"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9048"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49035" name="Başlık 1"/>
          <p:cNvSpPr>
            <a:spLocks noGrp="1"/>
          </p:cNvSpPr>
          <p:nvPr>
            <p:ph type="title"/>
          </p:nvPr>
        </p:nvSpPr>
        <p:spPr/>
        <p:txBody>
          <a:bodyPr/>
          <a:lstStyle/>
          <a:p>
            <a:r>
              <a:rPr lang="tr-TR"/>
              <a:t>Asıl başlık stili için tıklatın</a:t>
            </a:r>
            <a:endParaRPr lang="en-GB"/>
          </a:p>
        </p:txBody>
      </p:sp>
      <p:sp>
        <p:nvSpPr>
          <p:cNvPr id="1049036" name="Metin Yer Tutucusu 2"/>
          <p:cNvSpPr>
            <a:spLocks noGrp="1"/>
          </p:cNvSpPr>
          <p:nvPr>
            <p:ph type="body" idx="1"/>
          </p:nvPr>
        </p:nvSpPr>
        <p:spPr>
          <a:xfrm>
            <a:off x="457200" y="1535113"/>
            <a:ext cx="4040188"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9037"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9038" name="Metin Yer Tutucusu 4"/>
          <p:cNvSpPr>
            <a:spLocks noGrp="1"/>
          </p:cNvSpPr>
          <p:nvPr>
            <p:ph type="body" sz="quarter" idx="3"/>
          </p:nvPr>
        </p:nvSpPr>
        <p:spPr>
          <a:xfrm>
            <a:off x="4645025" y="1535113"/>
            <a:ext cx="4041775"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9039"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9040" name="Veri Yer Tutucusu 6"/>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41" name="Altbilgi Yer Tutucusu 7"/>
          <p:cNvSpPr>
            <a:spLocks noGrp="1"/>
          </p:cNvSpPr>
          <p:nvPr>
            <p:ph type="ftr" sz="quarter" idx="11"/>
          </p:nvPr>
        </p:nvSpPr>
        <p:spPr/>
        <p:txBody>
          <a:bodyPr/>
          <a:lstStyle/>
          <a:p>
            <a:endParaRPr lang="en-GB">
              <a:solidFill>
                <a:prstClr val="black">
                  <a:tint val="75000"/>
                </a:prstClr>
              </a:solidFill>
            </a:endParaRPr>
          </a:p>
        </p:txBody>
      </p:sp>
      <p:sp>
        <p:nvSpPr>
          <p:cNvPr id="1049042" name="Slayt Numarası Yer Tutucusu 8"/>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48914" name="Başlık 1"/>
          <p:cNvSpPr>
            <a:spLocks noGrp="1"/>
          </p:cNvSpPr>
          <p:nvPr>
            <p:ph type="title"/>
          </p:nvPr>
        </p:nvSpPr>
        <p:spPr/>
        <p:txBody>
          <a:bodyPr/>
          <a:lstStyle/>
          <a:p>
            <a:r>
              <a:rPr lang="tr-TR"/>
              <a:t>Asıl başlık stili için tıklatın</a:t>
            </a:r>
            <a:endParaRPr lang="en-GB"/>
          </a:p>
        </p:txBody>
      </p:sp>
      <p:sp>
        <p:nvSpPr>
          <p:cNvPr id="1048915"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916"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917"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18"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919"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049054" name="Başlık 1"/>
          <p:cNvSpPr>
            <a:spLocks noGrp="1"/>
          </p:cNvSpPr>
          <p:nvPr>
            <p:ph type="title"/>
          </p:nvPr>
        </p:nvSpPr>
        <p:spPr/>
        <p:txBody>
          <a:bodyPr/>
          <a:lstStyle/>
          <a:p>
            <a:r>
              <a:rPr lang="tr-TR"/>
              <a:t>Asıl başlık stili için tıklatın</a:t>
            </a:r>
            <a:endParaRPr lang="en-GB"/>
          </a:p>
        </p:txBody>
      </p:sp>
      <p:sp>
        <p:nvSpPr>
          <p:cNvPr id="1049055" name="Veri Yer Tutucusu 2"/>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56" name="Altbilgi Yer Tutucusu 3"/>
          <p:cNvSpPr>
            <a:spLocks noGrp="1"/>
          </p:cNvSpPr>
          <p:nvPr>
            <p:ph type="ftr" sz="quarter" idx="11"/>
          </p:nvPr>
        </p:nvSpPr>
        <p:spPr/>
        <p:txBody>
          <a:bodyPr/>
          <a:lstStyle/>
          <a:p>
            <a:endParaRPr lang="en-GB">
              <a:solidFill>
                <a:prstClr val="black">
                  <a:tint val="75000"/>
                </a:prstClr>
              </a:solidFill>
            </a:endParaRPr>
          </a:p>
        </p:txBody>
      </p:sp>
      <p:sp>
        <p:nvSpPr>
          <p:cNvPr id="1049057" name="Slayt Numarası Yer Tutucusu 4"/>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1049058" name="Veri Yer Tutucusu 1"/>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59" name="Altbilgi Yer Tutucusu 2"/>
          <p:cNvSpPr>
            <a:spLocks noGrp="1"/>
          </p:cNvSpPr>
          <p:nvPr>
            <p:ph type="ftr" sz="quarter" idx="11"/>
          </p:nvPr>
        </p:nvSpPr>
        <p:spPr/>
        <p:txBody>
          <a:bodyPr/>
          <a:lstStyle/>
          <a:p>
            <a:endParaRPr lang="en-GB">
              <a:solidFill>
                <a:prstClr val="black">
                  <a:tint val="75000"/>
                </a:prstClr>
              </a:solidFill>
            </a:endParaRPr>
          </a:p>
        </p:txBody>
      </p:sp>
      <p:sp>
        <p:nvSpPr>
          <p:cNvPr id="1049060" name="Slayt Numarası Yer Tutucusu 3"/>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49066"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GB"/>
          </a:p>
        </p:txBody>
      </p:sp>
      <p:sp>
        <p:nvSpPr>
          <p:cNvPr id="1049067"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9068"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9069"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70"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9071"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4907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GB"/>
          </a:p>
        </p:txBody>
      </p:sp>
      <p:sp>
        <p:nvSpPr>
          <p:cNvPr id="104907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4907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9075"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76"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9077"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1049030" name="Başlık 1"/>
          <p:cNvSpPr>
            <a:spLocks noGrp="1"/>
          </p:cNvSpPr>
          <p:nvPr>
            <p:ph type="title"/>
          </p:nvPr>
        </p:nvSpPr>
        <p:spPr/>
        <p:txBody>
          <a:bodyPr/>
          <a:lstStyle/>
          <a:p>
            <a:r>
              <a:rPr lang="tr-TR"/>
              <a:t>Asıl başlık stili için tıklatın</a:t>
            </a:r>
            <a:endParaRPr lang="en-GB"/>
          </a:p>
        </p:txBody>
      </p:sp>
      <p:sp>
        <p:nvSpPr>
          <p:cNvPr id="1049031"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9032"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33"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9034"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049061" name="Dikey Başlık 1"/>
          <p:cNvSpPr>
            <a:spLocks noGrp="1"/>
          </p:cNvSpPr>
          <p:nvPr>
            <p:ph type="title" orient="vert"/>
          </p:nvPr>
        </p:nvSpPr>
        <p:spPr>
          <a:xfrm>
            <a:off x="6629400" y="274638"/>
            <a:ext cx="2057400" cy="5851525"/>
          </a:xfrm>
        </p:spPr>
        <p:txBody>
          <a:bodyPr vert="eaVert"/>
          <a:lstStyle/>
          <a:p>
            <a:r>
              <a:rPr lang="tr-TR"/>
              <a:t>Asıl başlık stili için tıklatın</a:t>
            </a:r>
            <a:endParaRPr lang="en-GB"/>
          </a:p>
        </p:txBody>
      </p:sp>
      <p:sp>
        <p:nvSpPr>
          <p:cNvPr id="1049062"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9063"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9064"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9065"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48764" name="Başlık 1"/>
          <p:cNvSpPr>
            <a:spLocks noGrp="1"/>
          </p:cNvSpPr>
          <p:nvPr>
            <p:ph type="ctrTitle"/>
          </p:nvPr>
        </p:nvSpPr>
        <p:spPr>
          <a:xfrm>
            <a:off x="685800" y="2130425"/>
            <a:ext cx="7772400" cy="1470025"/>
          </a:xfrm>
        </p:spPr>
        <p:txBody>
          <a:bodyPr/>
          <a:lstStyle/>
          <a:p>
            <a:r>
              <a:rPr lang="tr-TR"/>
              <a:t>Asıl başlık stili için tıklatın</a:t>
            </a:r>
            <a:endParaRPr lang="en-GB"/>
          </a:p>
        </p:txBody>
      </p:sp>
      <p:sp>
        <p:nvSpPr>
          <p:cNvPr id="1048765"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GB"/>
          </a:p>
        </p:txBody>
      </p:sp>
      <p:sp>
        <p:nvSpPr>
          <p:cNvPr id="1048766"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67"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768"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048775" name="Başlık 1"/>
          <p:cNvSpPr>
            <a:spLocks noGrp="1"/>
          </p:cNvSpPr>
          <p:nvPr>
            <p:ph type="title"/>
          </p:nvPr>
        </p:nvSpPr>
        <p:spPr/>
        <p:txBody>
          <a:bodyPr/>
          <a:lstStyle/>
          <a:p>
            <a:r>
              <a:rPr lang="tr-TR"/>
              <a:t>Asıl başlık stili için tıklatın</a:t>
            </a:r>
            <a:endParaRPr lang="en-GB"/>
          </a:p>
        </p:txBody>
      </p:sp>
      <p:sp>
        <p:nvSpPr>
          <p:cNvPr id="1048776"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777"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78"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779"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48745"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GB"/>
          </a:p>
        </p:txBody>
      </p:sp>
      <p:sp>
        <p:nvSpPr>
          <p:cNvPr id="1048746"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1048747"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48"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749"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48735" name="Başlık 1"/>
          <p:cNvSpPr>
            <a:spLocks noGrp="1"/>
          </p:cNvSpPr>
          <p:nvPr>
            <p:ph type="title"/>
          </p:nvPr>
        </p:nvSpPr>
        <p:spPr/>
        <p:txBody>
          <a:bodyPr/>
          <a:lstStyle/>
          <a:p>
            <a:r>
              <a:rPr lang="tr-TR"/>
              <a:t>Asıl başlık stili için tıklatın</a:t>
            </a:r>
            <a:endParaRPr lang="en-GB"/>
          </a:p>
        </p:txBody>
      </p:sp>
      <p:sp>
        <p:nvSpPr>
          <p:cNvPr id="1048736"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737"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738"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39"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740"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48920" name="Başlık 1"/>
          <p:cNvSpPr>
            <a:spLocks noGrp="1"/>
          </p:cNvSpPr>
          <p:nvPr>
            <p:ph type="title"/>
          </p:nvPr>
        </p:nvSpPr>
        <p:spPr/>
        <p:txBody>
          <a:bodyPr/>
          <a:lstStyle/>
          <a:p>
            <a:r>
              <a:rPr lang="tr-TR"/>
              <a:t>Asıl başlık stili için tıklatın</a:t>
            </a:r>
            <a:endParaRPr lang="en-GB"/>
          </a:p>
        </p:txBody>
      </p:sp>
      <p:sp>
        <p:nvSpPr>
          <p:cNvPr id="1048921" name="Metin Yer Tutucusu 2"/>
          <p:cNvSpPr>
            <a:spLocks noGrp="1"/>
          </p:cNvSpPr>
          <p:nvPr>
            <p:ph type="body" idx="1"/>
          </p:nvPr>
        </p:nvSpPr>
        <p:spPr>
          <a:xfrm>
            <a:off x="457200" y="1535113"/>
            <a:ext cx="4040188"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8922"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923" name="Metin Yer Tutucusu 4"/>
          <p:cNvSpPr>
            <a:spLocks noGrp="1"/>
          </p:cNvSpPr>
          <p:nvPr>
            <p:ph type="body" sz="quarter" idx="3"/>
          </p:nvPr>
        </p:nvSpPr>
        <p:spPr>
          <a:xfrm>
            <a:off x="4645025" y="1535113"/>
            <a:ext cx="4041775"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8924"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925" name="Veri Yer Tutucusu 6"/>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26" name="Altbilgi Yer Tutucusu 7"/>
          <p:cNvSpPr>
            <a:spLocks noGrp="1"/>
          </p:cNvSpPr>
          <p:nvPr>
            <p:ph type="ftr" sz="quarter" idx="11"/>
          </p:nvPr>
        </p:nvSpPr>
        <p:spPr/>
        <p:txBody>
          <a:bodyPr/>
          <a:lstStyle/>
          <a:p>
            <a:endParaRPr lang="en-GB">
              <a:solidFill>
                <a:prstClr val="black">
                  <a:tint val="75000"/>
                </a:prstClr>
              </a:solidFill>
            </a:endParaRPr>
          </a:p>
        </p:txBody>
      </p:sp>
      <p:sp>
        <p:nvSpPr>
          <p:cNvPr id="1048927" name="Slayt Numarası Yer Tutucusu 8"/>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48750" name="Başlık 1"/>
          <p:cNvSpPr>
            <a:spLocks noGrp="1"/>
          </p:cNvSpPr>
          <p:nvPr>
            <p:ph type="title"/>
          </p:nvPr>
        </p:nvSpPr>
        <p:spPr/>
        <p:txBody>
          <a:bodyPr/>
          <a:lstStyle/>
          <a:p>
            <a:r>
              <a:rPr lang="tr-TR"/>
              <a:t>Asıl başlık stili için tıklatın</a:t>
            </a:r>
            <a:endParaRPr lang="en-GB"/>
          </a:p>
        </p:txBody>
      </p:sp>
      <p:sp>
        <p:nvSpPr>
          <p:cNvPr id="1048751" name="Metin Yer Tutucusu 2"/>
          <p:cNvSpPr>
            <a:spLocks noGrp="1"/>
          </p:cNvSpPr>
          <p:nvPr>
            <p:ph type="body" idx="1"/>
          </p:nvPr>
        </p:nvSpPr>
        <p:spPr>
          <a:xfrm>
            <a:off x="457200" y="1535113"/>
            <a:ext cx="4040188"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8752"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753" name="Metin Yer Tutucusu 4"/>
          <p:cNvSpPr>
            <a:spLocks noGrp="1"/>
          </p:cNvSpPr>
          <p:nvPr>
            <p:ph type="body" sz="quarter" idx="3"/>
          </p:nvPr>
        </p:nvSpPr>
        <p:spPr>
          <a:xfrm>
            <a:off x="4645025" y="1535113"/>
            <a:ext cx="4041775"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8754"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755" name="Veri Yer Tutucusu 6"/>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56" name="Altbilgi Yer Tutucusu 7"/>
          <p:cNvSpPr>
            <a:spLocks noGrp="1"/>
          </p:cNvSpPr>
          <p:nvPr>
            <p:ph type="ftr" sz="quarter" idx="11"/>
          </p:nvPr>
        </p:nvSpPr>
        <p:spPr/>
        <p:txBody>
          <a:bodyPr/>
          <a:lstStyle/>
          <a:p>
            <a:endParaRPr lang="en-GB">
              <a:solidFill>
                <a:prstClr val="black">
                  <a:tint val="75000"/>
                </a:prstClr>
              </a:solidFill>
            </a:endParaRPr>
          </a:p>
        </p:txBody>
      </p:sp>
      <p:sp>
        <p:nvSpPr>
          <p:cNvPr id="1048757" name="Slayt Numarası Yer Tutucusu 8"/>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048741" name="Başlık 1"/>
          <p:cNvSpPr>
            <a:spLocks noGrp="1"/>
          </p:cNvSpPr>
          <p:nvPr>
            <p:ph type="title"/>
          </p:nvPr>
        </p:nvSpPr>
        <p:spPr/>
        <p:txBody>
          <a:bodyPr/>
          <a:lstStyle/>
          <a:p>
            <a:r>
              <a:rPr lang="tr-TR"/>
              <a:t>Asıl başlık stili için tıklatın</a:t>
            </a:r>
            <a:endParaRPr lang="en-GB"/>
          </a:p>
        </p:txBody>
      </p:sp>
      <p:sp>
        <p:nvSpPr>
          <p:cNvPr id="1048742" name="Veri Yer Tutucusu 2"/>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43" name="Altbilgi Yer Tutucusu 3"/>
          <p:cNvSpPr>
            <a:spLocks noGrp="1"/>
          </p:cNvSpPr>
          <p:nvPr>
            <p:ph type="ftr" sz="quarter" idx="11"/>
          </p:nvPr>
        </p:nvSpPr>
        <p:spPr/>
        <p:txBody>
          <a:bodyPr/>
          <a:lstStyle/>
          <a:p>
            <a:endParaRPr lang="en-GB">
              <a:solidFill>
                <a:prstClr val="black">
                  <a:tint val="75000"/>
                </a:prstClr>
              </a:solidFill>
            </a:endParaRPr>
          </a:p>
        </p:txBody>
      </p:sp>
      <p:sp>
        <p:nvSpPr>
          <p:cNvPr id="1048744" name="Slayt Numarası Yer Tutucusu 4"/>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1048780" name="Veri Yer Tutucusu 1"/>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81" name="Altbilgi Yer Tutucusu 2"/>
          <p:cNvSpPr>
            <a:spLocks noGrp="1"/>
          </p:cNvSpPr>
          <p:nvPr>
            <p:ph type="ftr" sz="quarter" idx="11"/>
          </p:nvPr>
        </p:nvSpPr>
        <p:spPr/>
        <p:txBody>
          <a:bodyPr/>
          <a:lstStyle/>
          <a:p>
            <a:endParaRPr lang="en-GB">
              <a:solidFill>
                <a:prstClr val="black">
                  <a:tint val="75000"/>
                </a:prstClr>
              </a:solidFill>
            </a:endParaRPr>
          </a:p>
        </p:txBody>
      </p:sp>
      <p:sp>
        <p:nvSpPr>
          <p:cNvPr id="1048782" name="Slayt Numarası Yer Tutucusu 3"/>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48758"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GB"/>
          </a:p>
        </p:txBody>
      </p:sp>
      <p:sp>
        <p:nvSpPr>
          <p:cNvPr id="1048759"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760"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8761"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62"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763"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48769"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GB"/>
          </a:p>
        </p:txBody>
      </p:sp>
      <p:sp>
        <p:nvSpPr>
          <p:cNvPr id="1048770"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48771"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8772"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73"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774"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1048783" name="Başlık 1"/>
          <p:cNvSpPr>
            <a:spLocks noGrp="1"/>
          </p:cNvSpPr>
          <p:nvPr>
            <p:ph type="title"/>
          </p:nvPr>
        </p:nvSpPr>
        <p:spPr/>
        <p:txBody>
          <a:bodyPr/>
          <a:lstStyle/>
          <a:p>
            <a:r>
              <a:rPr lang="tr-TR"/>
              <a:t>Asıl başlık stili için tıklatın</a:t>
            </a:r>
            <a:endParaRPr lang="en-GB"/>
          </a:p>
        </p:txBody>
      </p:sp>
      <p:sp>
        <p:nvSpPr>
          <p:cNvPr id="1048784"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785"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86"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787"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048730" name="Dikey Başlık 1"/>
          <p:cNvSpPr>
            <a:spLocks noGrp="1"/>
          </p:cNvSpPr>
          <p:nvPr>
            <p:ph type="title" orient="vert"/>
          </p:nvPr>
        </p:nvSpPr>
        <p:spPr>
          <a:xfrm>
            <a:off x="6629400" y="274638"/>
            <a:ext cx="2057400" cy="5851525"/>
          </a:xfrm>
        </p:spPr>
        <p:txBody>
          <a:bodyPr vert="eaVert"/>
          <a:lstStyle/>
          <a:p>
            <a:r>
              <a:rPr lang="tr-TR"/>
              <a:t>Asıl başlık stili için tıklatın</a:t>
            </a:r>
            <a:endParaRPr lang="en-GB"/>
          </a:p>
        </p:txBody>
      </p:sp>
      <p:sp>
        <p:nvSpPr>
          <p:cNvPr id="1048731"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732"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33"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734"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48591" name="Başlık 1"/>
          <p:cNvSpPr>
            <a:spLocks noGrp="1"/>
          </p:cNvSpPr>
          <p:nvPr>
            <p:ph type="ctrTitle"/>
          </p:nvPr>
        </p:nvSpPr>
        <p:spPr>
          <a:xfrm>
            <a:off x="685800" y="2130425"/>
            <a:ext cx="7772400" cy="1470025"/>
          </a:xfrm>
        </p:spPr>
        <p:txBody>
          <a:bodyPr/>
          <a:lstStyle/>
          <a:p>
            <a:r>
              <a:rPr lang="tr-TR"/>
              <a:t>Asıl başlık stili için tıklatın</a:t>
            </a:r>
            <a:endParaRPr lang="en-GB"/>
          </a:p>
        </p:txBody>
      </p:sp>
      <p:sp>
        <p:nvSpPr>
          <p:cNvPr id="1048592"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GB"/>
          </a:p>
        </p:txBody>
      </p:sp>
      <p:sp>
        <p:nvSpPr>
          <p:cNvPr id="1048593"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594"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595"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048603" name="Başlık 1"/>
          <p:cNvSpPr>
            <a:spLocks noGrp="1"/>
          </p:cNvSpPr>
          <p:nvPr>
            <p:ph type="title"/>
          </p:nvPr>
        </p:nvSpPr>
        <p:spPr/>
        <p:txBody>
          <a:bodyPr/>
          <a:lstStyle/>
          <a:p>
            <a:r>
              <a:rPr lang="tr-TR"/>
              <a:t>Asıl başlık stili için tıklatın</a:t>
            </a:r>
            <a:endParaRPr lang="en-GB"/>
          </a:p>
        </p:txBody>
      </p:sp>
      <p:sp>
        <p:nvSpPr>
          <p:cNvPr id="1048604"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605"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606"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607"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48966"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GB"/>
          </a:p>
        </p:txBody>
      </p:sp>
      <p:sp>
        <p:nvSpPr>
          <p:cNvPr id="1048967"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1048968"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69"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970"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048889" name="Başlık 1"/>
          <p:cNvSpPr>
            <a:spLocks noGrp="1"/>
          </p:cNvSpPr>
          <p:nvPr>
            <p:ph type="title"/>
          </p:nvPr>
        </p:nvSpPr>
        <p:spPr/>
        <p:txBody>
          <a:bodyPr/>
          <a:lstStyle/>
          <a:p>
            <a:r>
              <a:rPr lang="tr-TR"/>
              <a:t>Asıl başlık stili için tıklatın</a:t>
            </a:r>
            <a:endParaRPr lang="en-GB"/>
          </a:p>
        </p:txBody>
      </p:sp>
      <p:sp>
        <p:nvSpPr>
          <p:cNvPr id="1048890" name="Veri Yer Tutucusu 2"/>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91" name="Altbilgi Yer Tutucusu 3"/>
          <p:cNvSpPr>
            <a:spLocks noGrp="1"/>
          </p:cNvSpPr>
          <p:nvPr>
            <p:ph type="ftr" sz="quarter" idx="11"/>
          </p:nvPr>
        </p:nvSpPr>
        <p:spPr/>
        <p:txBody>
          <a:bodyPr/>
          <a:lstStyle/>
          <a:p>
            <a:endParaRPr lang="en-GB">
              <a:solidFill>
                <a:prstClr val="black">
                  <a:tint val="75000"/>
                </a:prstClr>
              </a:solidFill>
            </a:endParaRPr>
          </a:p>
        </p:txBody>
      </p:sp>
      <p:sp>
        <p:nvSpPr>
          <p:cNvPr id="1048892" name="Slayt Numarası Yer Tutucusu 4"/>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48976" name="Başlık 1"/>
          <p:cNvSpPr>
            <a:spLocks noGrp="1"/>
          </p:cNvSpPr>
          <p:nvPr>
            <p:ph type="title"/>
          </p:nvPr>
        </p:nvSpPr>
        <p:spPr/>
        <p:txBody>
          <a:bodyPr/>
          <a:lstStyle/>
          <a:p>
            <a:r>
              <a:rPr lang="tr-TR"/>
              <a:t>Asıl başlık stili için tıklatın</a:t>
            </a:r>
            <a:endParaRPr lang="en-GB"/>
          </a:p>
        </p:txBody>
      </p:sp>
      <p:sp>
        <p:nvSpPr>
          <p:cNvPr id="1048977"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978"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979"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80"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981"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48939" name="Başlık 1"/>
          <p:cNvSpPr>
            <a:spLocks noGrp="1"/>
          </p:cNvSpPr>
          <p:nvPr>
            <p:ph type="title"/>
          </p:nvPr>
        </p:nvSpPr>
        <p:spPr/>
        <p:txBody>
          <a:bodyPr/>
          <a:lstStyle/>
          <a:p>
            <a:r>
              <a:rPr lang="tr-TR"/>
              <a:t>Asıl başlık stili için tıklatın</a:t>
            </a:r>
            <a:endParaRPr lang="en-GB"/>
          </a:p>
        </p:txBody>
      </p:sp>
      <p:sp>
        <p:nvSpPr>
          <p:cNvPr id="1048940" name="Metin Yer Tutucusu 2"/>
          <p:cNvSpPr>
            <a:spLocks noGrp="1"/>
          </p:cNvSpPr>
          <p:nvPr>
            <p:ph type="body" idx="1"/>
          </p:nvPr>
        </p:nvSpPr>
        <p:spPr>
          <a:xfrm>
            <a:off x="457200" y="1535113"/>
            <a:ext cx="4040188"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8941"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942" name="Metin Yer Tutucusu 4"/>
          <p:cNvSpPr>
            <a:spLocks noGrp="1"/>
          </p:cNvSpPr>
          <p:nvPr>
            <p:ph type="body" sz="quarter" idx="3"/>
          </p:nvPr>
        </p:nvSpPr>
        <p:spPr>
          <a:xfrm>
            <a:off x="4645025" y="1535113"/>
            <a:ext cx="4041775"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8943"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944" name="Veri Yer Tutucusu 6"/>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45" name="Altbilgi Yer Tutucusu 7"/>
          <p:cNvSpPr>
            <a:spLocks noGrp="1"/>
          </p:cNvSpPr>
          <p:nvPr>
            <p:ph type="ftr" sz="quarter" idx="11"/>
          </p:nvPr>
        </p:nvSpPr>
        <p:spPr/>
        <p:txBody>
          <a:bodyPr/>
          <a:lstStyle/>
          <a:p>
            <a:endParaRPr lang="en-GB">
              <a:solidFill>
                <a:prstClr val="black">
                  <a:tint val="75000"/>
                </a:prstClr>
              </a:solidFill>
            </a:endParaRPr>
          </a:p>
        </p:txBody>
      </p:sp>
      <p:sp>
        <p:nvSpPr>
          <p:cNvPr id="1048946" name="Slayt Numarası Yer Tutucusu 8"/>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048956" name="Başlık 1"/>
          <p:cNvSpPr>
            <a:spLocks noGrp="1"/>
          </p:cNvSpPr>
          <p:nvPr>
            <p:ph type="title"/>
          </p:nvPr>
        </p:nvSpPr>
        <p:spPr/>
        <p:txBody>
          <a:bodyPr/>
          <a:lstStyle/>
          <a:p>
            <a:r>
              <a:rPr lang="tr-TR"/>
              <a:t>Asıl başlık stili için tıklatın</a:t>
            </a:r>
            <a:endParaRPr lang="en-GB"/>
          </a:p>
        </p:txBody>
      </p:sp>
      <p:sp>
        <p:nvSpPr>
          <p:cNvPr id="1048957" name="Veri Yer Tutucusu 2"/>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58" name="Altbilgi Yer Tutucusu 3"/>
          <p:cNvSpPr>
            <a:spLocks noGrp="1"/>
          </p:cNvSpPr>
          <p:nvPr>
            <p:ph type="ftr" sz="quarter" idx="11"/>
          </p:nvPr>
        </p:nvSpPr>
        <p:spPr/>
        <p:txBody>
          <a:bodyPr/>
          <a:lstStyle/>
          <a:p>
            <a:endParaRPr lang="en-GB">
              <a:solidFill>
                <a:prstClr val="black">
                  <a:tint val="75000"/>
                </a:prstClr>
              </a:solidFill>
            </a:endParaRPr>
          </a:p>
        </p:txBody>
      </p:sp>
      <p:sp>
        <p:nvSpPr>
          <p:cNvPr id="1048959" name="Slayt Numarası Yer Tutucusu 4"/>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1048953" name="Veri Yer Tutucusu 1"/>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54" name="Altbilgi Yer Tutucusu 2"/>
          <p:cNvSpPr>
            <a:spLocks noGrp="1"/>
          </p:cNvSpPr>
          <p:nvPr>
            <p:ph type="ftr" sz="quarter" idx="11"/>
          </p:nvPr>
        </p:nvSpPr>
        <p:spPr/>
        <p:txBody>
          <a:bodyPr/>
          <a:lstStyle/>
          <a:p>
            <a:endParaRPr lang="en-GB">
              <a:solidFill>
                <a:prstClr val="black">
                  <a:tint val="75000"/>
                </a:prstClr>
              </a:solidFill>
            </a:endParaRPr>
          </a:p>
        </p:txBody>
      </p:sp>
      <p:sp>
        <p:nvSpPr>
          <p:cNvPr id="1048955" name="Slayt Numarası Yer Tutucusu 3"/>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48947"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GB"/>
          </a:p>
        </p:txBody>
      </p:sp>
      <p:sp>
        <p:nvSpPr>
          <p:cNvPr id="1048948"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949"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8950"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51"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952"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48960"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GB"/>
          </a:p>
        </p:txBody>
      </p:sp>
      <p:sp>
        <p:nvSpPr>
          <p:cNvPr id="1048961"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48962"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8963"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64"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965"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1048971" name="Başlık 1"/>
          <p:cNvSpPr>
            <a:spLocks noGrp="1"/>
          </p:cNvSpPr>
          <p:nvPr>
            <p:ph type="title"/>
          </p:nvPr>
        </p:nvSpPr>
        <p:spPr/>
        <p:txBody>
          <a:bodyPr/>
          <a:lstStyle/>
          <a:p>
            <a:r>
              <a:rPr lang="tr-TR"/>
              <a:t>Asıl başlık stili için tıklatın</a:t>
            </a:r>
            <a:endParaRPr lang="en-GB"/>
          </a:p>
        </p:txBody>
      </p:sp>
      <p:sp>
        <p:nvSpPr>
          <p:cNvPr id="1048972"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973"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74"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975"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048934" name="Dikey Başlık 1"/>
          <p:cNvSpPr>
            <a:spLocks noGrp="1"/>
          </p:cNvSpPr>
          <p:nvPr>
            <p:ph type="title" orient="vert"/>
          </p:nvPr>
        </p:nvSpPr>
        <p:spPr>
          <a:xfrm>
            <a:off x="6629400" y="274638"/>
            <a:ext cx="2057400" cy="5851525"/>
          </a:xfrm>
        </p:spPr>
        <p:txBody>
          <a:bodyPr vert="eaVert"/>
          <a:lstStyle/>
          <a:p>
            <a:r>
              <a:rPr lang="tr-TR"/>
              <a:t>Asıl başlık stili için tıklatın</a:t>
            </a:r>
            <a:endParaRPr lang="en-GB"/>
          </a:p>
        </p:txBody>
      </p:sp>
      <p:sp>
        <p:nvSpPr>
          <p:cNvPr id="1048935"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936"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37"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938"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48668" name="Başlık 1"/>
          <p:cNvSpPr>
            <a:spLocks noGrp="1"/>
          </p:cNvSpPr>
          <p:nvPr>
            <p:ph type="ctrTitle"/>
          </p:nvPr>
        </p:nvSpPr>
        <p:spPr>
          <a:xfrm>
            <a:off x="685800" y="2130425"/>
            <a:ext cx="7772400" cy="1470025"/>
          </a:xfrm>
        </p:spPr>
        <p:txBody>
          <a:bodyPr/>
          <a:lstStyle/>
          <a:p>
            <a:r>
              <a:rPr lang="tr-TR"/>
              <a:t>Asıl başlık stili için tıklatın</a:t>
            </a:r>
            <a:endParaRPr lang="en-GB"/>
          </a:p>
        </p:txBody>
      </p:sp>
      <p:sp>
        <p:nvSpPr>
          <p:cNvPr id="1048669"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GB"/>
          </a:p>
        </p:txBody>
      </p:sp>
      <p:sp>
        <p:nvSpPr>
          <p:cNvPr id="1048670"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671"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672"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048641" name="Başlık 1"/>
          <p:cNvSpPr>
            <a:spLocks noGrp="1"/>
          </p:cNvSpPr>
          <p:nvPr>
            <p:ph type="title"/>
          </p:nvPr>
        </p:nvSpPr>
        <p:spPr/>
        <p:txBody>
          <a:bodyPr/>
          <a:lstStyle/>
          <a:p>
            <a:r>
              <a:rPr lang="tr-TR"/>
              <a:t>Asıl başlık stili için tıklatın</a:t>
            </a:r>
            <a:endParaRPr lang="en-GB"/>
          </a:p>
        </p:txBody>
      </p:sp>
      <p:sp>
        <p:nvSpPr>
          <p:cNvPr id="1048642"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643"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644"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645"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1048633" name="Veri Yer Tutucusu 1"/>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634" name="Altbilgi Yer Tutucusu 2"/>
          <p:cNvSpPr>
            <a:spLocks noGrp="1"/>
          </p:cNvSpPr>
          <p:nvPr>
            <p:ph type="ftr" sz="quarter" idx="11"/>
          </p:nvPr>
        </p:nvSpPr>
        <p:spPr/>
        <p:txBody>
          <a:bodyPr/>
          <a:lstStyle/>
          <a:p>
            <a:endParaRPr lang="en-GB">
              <a:solidFill>
                <a:prstClr val="black">
                  <a:tint val="75000"/>
                </a:prstClr>
              </a:solidFill>
            </a:endParaRPr>
          </a:p>
        </p:txBody>
      </p:sp>
      <p:sp>
        <p:nvSpPr>
          <p:cNvPr id="1048635" name="Slayt Numarası Yer Tutucusu 3"/>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48884"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GB"/>
          </a:p>
        </p:txBody>
      </p:sp>
      <p:sp>
        <p:nvSpPr>
          <p:cNvPr id="1048885"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1048886"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87"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888"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48870" name="Başlık 1"/>
          <p:cNvSpPr>
            <a:spLocks noGrp="1"/>
          </p:cNvSpPr>
          <p:nvPr>
            <p:ph type="title"/>
          </p:nvPr>
        </p:nvSpPr>
        <p:spPr/>
        <p:txBody>
          <a:bodyPr/>
          <a:lstStyle/>
          <a:p>
            <a:r>
              <a:rPr lang="tr-TR"/>
              <a:t>Asıl başlık stili için tıklatın</a:t>
            </a:r>
            <a:endParaRPr lang="en-GB"/>
          </a:p>
        </p:txBody>
      </p:sp>
      <p:sp>
        <p:nvSpPr>
          <p:cNvPr id="1048871"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72"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73"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74"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875"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48876" name="Başlık 1"/>
          <p:cNvSpPr>
            <a:spLocks noGrp="1"/>
          </p:cNvSpPr>
          <p:nvPr>
            <p:ph type="title"/>
          </p:nvPr>
        </p:nvSpPr>
        <p:spPr/>
        <p:txBody>
          <a:bodyPr/>
          <a:lstStyle/>
          <a:p>
            <a:r>
              <a:rPr lang="tr-TR"/>
              <a:t>Asıl başlık stili için tıklatın</a:t>
            </a:r>
            <a:endParaRPr lang="en-GB"/>
          </a:p>
        </p:txBody>
      </p:sp>
      <p:sp>
        <p:nvSpPr>
          <p:cNvPr id="1048877" name="Metin Yer Tutucusu 2"/>
          <p:cNvSpPr>
            <a:spLocks noGrp="1"/>
          </p:cNvSpPr>
          <p:nvPr>
            <p:ph type="body" idx="1"/>
          </p:nvPr>
        </p:nvSpPr>
        <p:spPr>
          <a:xfrm>
            <a:off x="457200" y="1535113"/>
            <a:ext cx="4040188"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8878"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79" name="Metin Yer Tutucusu 4"/>
          <p:cNvSpPr>
            <a:spLocks noGrp="1"/>
          </p:cNvSpPr>
          <p:nvPr>
            <p:ph type="body" sz="quarter" idx="3"/>
          </p:nvPr>
        </p:nvSpPr>
        <p:spPr>
          <a:xfrm>
            <a:off x="4645025" y="1535113"/>
            <a:ext cx="4041775"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48880"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81" name="Veri Yer Tutucusu 6"/>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82" name="Altbilgi Yer Tutucusu 7"/>
          <p:cNvSpPr>
            <a:spLocks noGrp="1"/>
          </p:cNvSpPr>
          <p:nvPr>
            <p:ph type="ftr" sz="quarter" idx="11"/>
          </p:nvPr>
        </p:nvSpPr>
        <p:spPr/>
        <p:txBody>
          <a:bodyPr/>
          <a:lstStyle/>
          <a:p>
            <a:endParaRPr lang="en-GB">
              <a:solidFill>
                <a:prstClr val="black">
                  <a:tint val="75000"/>
                </a:prstClr>
              </a:solidFill>
            </a:endParaRPr>
          </a:p>
        </p:txBody>
      </p:sp>
      <p:sp>
        <p:nvSpPr>
          <p:cNvPr id="1048883" name="Slayt Numarası Yer Tutucusu 8"/>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048844" name="Başlık 1"/>
          <p:cNvSpPr>
            <a:spLocks noGrp="1"/>
          </p:cNvSpPr>
          <p:nvPr>
            <p:ph type="title"/>
          </p:nvPr>
        </p:nvSpPr>
        <p:spPr/>
        <p:txBody>
          <a:bodyPr/>
          <a:lstStyle/>
          <a:p>
            <a:r>
              <a:rPr lang="tr-TR"/>
              <a:t>Asıl başlık stili için tıklatın</a:t>
            </a:r>
            <a:endParaRPr lang="en-GB"/>
          </a:p>
        </p:txBody>
      </p:sp>
      <p:sp>
        <p:nvSpPr>
          <p:cNvPr id="1048845" name="Veri Yer Tutucusu 2"/>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46" name="Altbilgi Yer Tutucusu 3"/>
          <p:cNvSpPr>
            <a:spLocks noGrp="1"/>
          </p:cNvSpPr>
          <p:nvPr>
            <p:ph type="ftr" sz="quarter" idx="11"/>
          </p:nvPr>
        </p:nvSpPr>
        <p:spPr/>
        <p:txBody>
          <a:bodyPr/>
          <a:lstStyle/>
          <a:p>
            <a:endParaRPr lang="en-GB">
              <a:solidFill>
                <a:prstClr val="black">
                  <a:tint val="75000"/>
                </a:prstClr>
              </a:solidFill>
            </a:endParaRPr>
          </a:p>
        </p:txBody>
      </p:sp>
      <p:sp>
        <p:nvSpPr>
          <p:cNvPr id="1048847" name="Slayt Numarası Yer Tutucusu 4"/>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1048841" name="Veri Yer Tutucusu 1"/>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42" name="Altbilgi Yer Tutucusu 2"/>
          <p:cNvSpPr>
            <a:spLocks noGrp="1"/>
          </p:cNvSpPr>
          <p:nvPr>
            <p:ph type="ftr" sz="quarter" idx="11"/>
          </p:nvPr>
        </p:nvSpPr>
        <p:spPr/>
        <p:txBody>
          <a:bodyPr/>
          <a:lstStyle/>
          <a:p>
            <a:endParaRPr lang="en-GB">
              <a:solidFill>
                <a:prstClr val="black">
                  <a:tint val="75000"/>
                </a:prstClr>
              </a:solidFill>
            </a:endParaRPr>
          </a:p>
        </p:txBody>
      </p:sp>
      <p:sp>
        <p:nvSpPr>
          <p:cNvPr id="1048843" name="Slayt Numarası Yer Tutucusu 3"/>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48848"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GB"/>
          </a:p>
        </p:txBody>
      </p:sp>
      <p:sp>
        <p:nvSpPr>
          <p:cNvPr id="1048849"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50"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8851"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52"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853"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48859"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GB"/>
          </a:p>
        </p:txBody>
      </p:sp>
      <p:sp>
        <p:nvSpPr>
          <p:cNvPr id="1048860"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48861"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8862"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63"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864"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1048865" name="Başlık 1"/>
          <p:cNvSpPr>
            <a:spLocks noGrp="1"/>
          </p:cNvSpPr>
          <p:nvPr>
            <p:ph type="title"/>
          </p:nvPr>
        </p:nvSpPr>
        <p:spPr/>
        <p:txBody>
          <a:bodyPr/>
          <a:lstStyle/>
          <a:p>
            <a:r>
              <a:rPr lang="tr-TR"/>
              <a:t>Asıl başlık stili için tıklatın</a:t>
            </a:r>
            <a:endParaRPr lang="en-GB"/>
          </a:p>
        </p:txBody>
      </p:sp>
      <p:sp>
        <p:nvSpPr>
          <p:cNvPr id="1048866"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67"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68"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869"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048854" name="Dikey Başlık 1"/>
          <p:cNvSpPr>
            <a:spLocks noGrp="1"/>
          </p:cNvSpPr>
          <p:nvPr>
            <p:ph type="title" orient="vert"/>
          </p:nvPr>
        </p:nvSpPr>
        <p:spPr>
          <a:xfrm>
            <a:off x="6629400" y="274638"/>
            <a:ext cx="2057400" cy="5851525"/>
          </a:xfrm>
        </p:spPr>
        <p:txBody>
          <a:bodyPr vert="eaVert"/>
          <a:lstStyle/>
          <a:p>
            <a:r>
              <a:rPr lang="tr-TR"/>
              <a:t>Asıl başlık stili için tıklatın</a:t>
            </a:r>
            <a:endParaRPr lang="en-GB"/>
          </a:p>
        </p:txBody>
      </p:sp>
      <p:sp>
        <p:nvSpPr>
          <p:cNvPr id="1048855"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856" name="Veri Yer Tutucusu 3"/>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857" name="Altbilgi Yer Tutucusu 4"/>
          <p:cNvSpPr>
            <a:spLocks noGrp="1"/>
          </p:cNvSpPr>
          <p:nvPr>
            <p:ph type="ftr" sz="quarter" idx="11"/>
          </p:nvPr>
        </p:nvSpPr>
        <p:spPr/>
        <p:txBody>
          <a:bodyPr/>
          <a:lstStyle/>
          <a:p>
            <a:endParaRPr lang="en-GB">
              <a:solidFill>
                <a:prstClr val="black">
                  <a:tint val="75000"/>
                </a:prstClr>
              </a:solidFill>
            </a:endParaRPr>
          </a:p>
        </p:txBody>
      </p:sp>
      <p:sp>
        <p:nvSpPr>
          <p:cNvPr id="1048858" name="Slayt Numarası Yer Tutucusu 5"/>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48928"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GB"/>
          </a:p>
        </p:txBody>
      </p:sp>
      <p:sp>
        <p:nvSpPr>
          <p:cNvPr id="1048929"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930"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8931"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32"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933"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48898"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GB"/>
          </a:p>
        </p:txBody>
      </p:sp>
      <p:sp>
        <p:nvSpPr>
          <p:cNvPr id="1048899"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48900"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48901" name="Veri Yer Tutucusu 4"/>
          <p:cNvSpPr>
            <a:spLocks noGrp="1"/>
          </p:cNvSpPr>
          <p:nvPr>
            <p:ph type="dt" sz="half" idx="10"/>
          </p:nvPr>
        </p:nvSpPr>
        <p:spPr/>
        <p:txBody>
          <a:body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902" name="Altbilgi Yer Tutucusu 5"/>
          <p:cNvSpPr>
            <a:spLocks noGrp="1"/>
          </p:cNvSpPr>
          <p:nvPr>
            <p:ph type="ftr" sz="quarter" idx="11"/>
          </p:nvPr>
        </p:nvSpPr>
        <p:spPr/>
        <p:txBody>
          <a:bodyPr/>
          <a:lstStyle/>
          <a:p>
            <a:endParaRPr lang="en-GB">
              <a:solidFill>
                <a:prstClr val="black">
                  <a:tint val="75000"/>
                </a:prstClr>
              </a:solidFill>
            </a:endParaRPr>
          </a:p>
        </p:txBody>
      </p:sp>
      <p:sp>
        <p:nvSpPr>
          <p:cNvPr id="1048903" name="Slayt Numarası Yer Tutucusu 6"/>
          <p:cNvSpPr>
            <a:spLocks noGrp="1"/>
          </p:cNvSpPr>
          <p:nvPr>
            <p:ph type="sldNum" sz="quarter" idx="12"/>
          </p:nvPr>
        </p:nvSpPr>
        <p:spPr/>
        <p:txBody>
          <a:body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GB"/>
          </a:p>
        </p:txBody>
      </p:sp>
      <p:sp>
        <p:nvSpPr>
          <p:cNvPr id="1048577"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578"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579"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1048580"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90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80"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GB"/>
          </a:p>
        </p:txBody>
      </p:sp>
      <p:sp>
        <p:nvSpPr>
          <p:cNvPr id="1048681"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682"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683"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1048684"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GB"/>
          </a:p>
        </p:txBody>
      </p:sp>
      <p:sp>
        <p:nvSpPr>
          <p:cNvPr id="104870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70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0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104870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11"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GB"/>
          </a:p>
        </p:txBody>
      </p:sp>
      <p:sp>
        <p:nvSpPr>
          <p:cNvPr id="1048612"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613"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614"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1048615"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25"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GB"/>
          </a:p>
        </p:txBody>
      </p:sp>
      <p:sp>
        <p:nvSpPr>
          <p:cNvPr id="1048726"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727"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728"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1048729"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86"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GB"/>
          </a:p>
        </p:txBody>
      </p:sp>
      <p:sp>
        <p:nvSpPr>
          <p:cNvPr id="1048587"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588"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589"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1048590"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36"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GB"/>
          </a:p>
        </p:txBody>
      </p:sp>
      <p:sp>
        <p:nvSpPr>
          <p:cNvPr id="1048637"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1048638"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6815A-D460-43C8-8523-A739B02C3E14}" type="datetimeFigureOut">
              <a:rPr lang="en-GB">
                <a:solidFill>
                  <a:prstClr val="black">
                    <a:tint val="75000"/>
                  </a:prstClr>
                </a:solidFill>
              </a:rPr>
              <a:t>10/02/2022</a:t>
            </a:fld>
            <a:endParaRPr lang="en-GB">
              <a:solidFill>
                <a:prstClr val="black">
                  <a:tint val="75000"/>
                </a:prstClr>
              </a:solidFill>
            </a:endParaRPr>
          </a:p>
        </p:txBody>
      </p:sp>
      <p:sp>
        <p:nvSpPr>
          <p:cNvPr id="1048639"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1048640"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02FE4-663B-4094-951A-C535187E4AB9}" type="slidenum">
              <a:rPr lang="en-GB">
                <a:solidFill>
                  <a:prstClr val="black">
                    <a:tint val="75000"/>
                  </a:prstClr>
                </a:solidFill>
              </a:r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image" Target="../media/image22.jpeg"/><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9.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Resim 2097151"/>
          <p:cNvPicPr>
            <a:picLocks/>
          </p:cNvPicPr>
          <p:nvPr/>
        </p:nvPicPr>
        <p:blipFill>
          <a:blip r:embed="rId2"/>
          <a:stretch>
            <a:fillRect/>
          </a:stretch>
        </p:blipFill>
        <p:spPr>
          <a:xfrm>
            <a:off x="2502113" y="0"/>
            <a:ext cx="6828312" cy="6858000"/>
          </a:xfrm>
          <a:prstGeom prst="rect">
            <a:avLst/>
          </a:prstGeom>
        </p:spPr>
      </p:pic>
      <p:pic>
        <p:nvPicPr>
          <p:cNvPr id="2097153" name="Resim 2097152"/>
          <p:cNvPicPr>
            <a:picLocks/>
          </p:cNvPicPr>
          <p:nvPr/>
        </p:nvPicPr>
        <p:blipFill>
          <a:blip r:embed="rId3"/>
          <a:stretch>
            <a:fillRect/>
          </a:stretch>
        </p:blipFill>
        <p:spPr>
          <a:xfrm rot="2361780">
            <a:off x="-1339897" y="-548839"/>
            <a:ext cx="5560108" cy="6930720"/>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2 İçerik Yer Tutucusu"/>
          <p:cNvSpPr>
            <a:spLocks noGrp="1"/>
          </p:cNvSpPr>
          <p:nvPr>
            <p:ph idx="1"/>
          </p:nvPr>
        </p:nvSpPr>
        <p:spPr>
          <a:xfrm>
            <a:off x="428596" y="357166"/>
            <a:ext cx="4500594" cy="5786478"/>
          </a:xfrm>
        </p:spPr>
        <p:style>
          <a:lnRef idx="2">
            <a:schemeClr val="accent2"/>
          </a:lnRef>
          <a:fillRef idx="1">
            <a:schemeClr val="lt1"/>
          </a:fillRef>
          <a:effectRef idx="0">
            <a:schemeClr val="accent2"/>
          </a:effectRef>
          <a:fontRef idx="minor">
            <a:schemeClr val="dk1"/>
          </a:fontRef>
        </p:style>
        <p:txBody>
          <a:bodyPr>
            <a:normAutofit fontScale="81250" lnSpcReduction="20000"/>
          </a:bodyPr>
          <a:lstStyle/>
          <a:p>
            <a:pPr algn="ctr">
              <a:buNone/>
            </a:pPr>
            <a:r>
              <a:rPr lang="tr-TR" b="1" dirty="0">
                <a:solidFill>
                  <a:srgbClr val="C00000"/>
                </a:solidFill>
                <a:latin typeface="Century Gothic" pitchFamily="34" charset="0"/>
              </a:rPr>
              <a:t>Kendinizi Bilin!</a:t>
            </a:r>
          </a:p>
          <a:p>
            <a:pPr algn="ctr">
              <a:buNone/>
            </a:pPr>
            <a:r>
              <a:rPr lang="tr-TR" dirty="0">
                <a:latin typeface="Century Gothic" pitchFamily="34" charset="0"/>
              </a:rPr>
              <a:t>Alışkanlıklarınızı, rutinlerinizi belirleyin ve günde ne kadar sürenizi aldığını ortaya koyun.</a:t>
            </a:r>
          </a:p>
          <a:p>
            <a:pPr algn="ctr">
              <a:buNone/>
            </a:pPr>
            <a:r>
              <a:rPr lang="tr-TR" dirty="0">
                <a:latin typeface="Century Gothic" pitchFamily="34" charset="0"/>
              </a:rPr>
              <a:t>Olumsuz olanları bir plan dahilinde adım adım eleyin. Olumlu olanları pekiştirin.</a:t>
            </a:r>
          </a:p>
          <a:p>
            <a:pPr algn="ctr">
              <a:buNone/>
            </a:pPr>
            <a:r>
              <a:rPr lang="tr-TR" dirty="0">
                <a:latin typeface="Century Gothic" pitchFamily="34" charset="0"/>
              </a:rPr>
              <a:t>Performans eğrinizi çıkarın, hangi saatte zinde hissediyorsunuz, hangi saatte düşük hissediyorsunuz bilin. Zor işleri kendinizi iyi hissettiğiniz zamanda yapın!</a:t>
            </a:r>
          </a:p>
          <a:p>
            <a:endParaRPr lang="tr-TR" dirty="0"/>
          </a:p>
        </p:txBody>
      </p:sp>
      <p:pic>
        <p:nvPicPr>
          <p:cNvPr id="2097164" name="Picture 4" descr="C:\Users\User\Downloads\pngwing.com (3).png"/>
          <p:cNvPicPr>
            <a:picLocks noChangeAspect="1" noChangeArrowheads="1"/>
          </p:cNvPicPr>
          <p:nvPr/>
        </p:nvPicPr>
        <p:blipFill>
          <a:blip r:embed="rId2"/>
          <a:srcRect/>
          <a:stretch>
            <a:fillRect/>
          </a:stretch>
        </p:blipFill>
        <p:spPr bwMode="auto">
          <a:xfrm>
            <a:off x="5000628" y="1214422"/>
            <a:ext cx="3960001" cy="3960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2 İçerik Yer Tutucusu"/>
          <p:cNvSpPr>
            <a:spLocks noGrp="1"/>
          </p:cNvSpPr>
          <p:nvPr>
            <p:ph idx="1"/>
          </p:nvPr>
        </p:nvSpPr>
        <p:spPr>
          <a:xfrm>
            <a:off x="457200" y="285728"/>
            <a:ext cx="4471990" cy="6143668"/>
          </a:xfrm>
        </p:spPr>
        <p:style>
          <a:lnRef idx="2">
            <a:schemeClr val="accent3"/>
          </a:lnRef>
          <a:fillRef idx="1">
            <a:schemeClr val="lt1"/>
          </a:fillRef>
          <a:effectRef idx="0">
            <a:schemeClr val="accent3"/>
          </a:effectRef>
          <a:fontRef idx="minor">
            <a:schemeClr val="dk1"/>
          </a:fontRef>
        </p:style>
        <p:txBody>
          <a:bodyPr>
            <a:normAutofit fontScale="89375"/>
          </a:bodyPr>
          <a:lstStyle/>
          <a:p>
            <a:pPr algn="ctr">
              <a:buNone/>
            </a:pPr>
            <a:r>
              <a:rPr lang="tr-TR" b="1" dirty="0">
                <a:solidFill>
                  <a:schemeClr val="accent3">
                    <a:lumMod val="50000"/>
                  </a:schemeClr>
                </a:solidFill>
                <a:latin typeface="Century Gothic" pitchFamily="34" charset="0"/>
              </a:rPr>
              <a:t>Düzeninizi Kurun!</a:t>
            </a:r>
          </a:p>
          <a:p>
            <a:pPr algn="ctr">
              <a:buNone/>
            </a:pPr>
            <a:r>
              <a:rPr lang="tr-TR" dirty="0">
                <a:latin typeface="Century Gothic" pitchFamily="34" charset="0"/>
              </a:rPr>
              <a:t>Ömrünüzden önemli bir miktar aradıklarınızı bulmakla geçiriyor olabilirsiniz. Düzenli olursanız bu kaybın önüne geçebilirsiniz.</a:t>
            </a:r>
          </a:p>
          <a:p>
            <a:pPr algn="ctr">
              <a:buNone/>
            </a:pPr>
            <a:r>
              <a:rPr lang="tr-TR" dirty="0">
                <a:latin typeface="Century Gothic" pitchFamily="34" charset="0"/>
              </a:rPr>
              <a:t>Masanızı çalışma bitiminde sonraki güne güzel başlamak için düzenleyin. Bu güne başlamanıza yardımcı olur.</a:t>
            </a:r>
          </a:p>
          <a:p>
            <a:pPr algn="ctr">
              <a:buNone/>
            </a:pPr>
            <a:endParaRPr lang="tr-TR" dirty="0"/>
          </a:p>
        </p:txBody>
      </p:sp>
      <p:pic>
        <p:nvPicPr>
          <p:cNvPr id="2097165" name="Picture 2" descr="C:\Users\User\Downloads\pngwing.com (5).png"/>
          <p:cNvPicPr>
            <a:picLocks noChangeAspect="1" noChangeArrowheads="1"/>
          </p:cNvPicPr>
          <p:nvPr/>
        </p:nvPicPr>
        <p:blipFill>
          <a:blip r:embed="rId2"/>
          <a:srcRect/>
          <a:stretch>
            <a:fillRect/>
          </a:stretch>
        </p:blipFill>
        <p:spPr bwMode="auto">
          <a:xfrm>
            <a:off x="5143504" y="857232"/>
            <a:ext cx="3857652" cy="471490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2 İçerik Yer Tutucusu"/>
          <p:cNvSpPr>
            <a:spLocks noGrp="1"/>
          </p:cNvSpPr>
          <p:nvPr>
            <p:ph idx="1"/>
          </p:nvPr>
        </p:nvSpPr>
        <p:spPr>
          <a:xfrm>
            <a:off x="500034" y="357166"/>
            <a:ext cx="4500594" cy="5911873"/>
          </a:xfrm>
        </p:spPr>
        <p:style>
          <a:lnRef idx="2">
            <a:schemeClr val="accent6"/>
          </a:lnRef>
          <a:fillRef idx="1">
            <a:schemeClr val="lt1"/>
          </a:fillRef>
          <a:effectRef idx="0">
            <a:schemeClr val="accent6"/>
          </a:effectRef>
          <a:fontRef idx="minor">
            <a:schemeClr val="dk1"/>
          </a:fontRef>
        </p:style>
        <p:txBody>
          <a:bodyPr>
            <a:normAutofit fontScale="80000" lnSpcReduction="20000"/>
          </a:bodyPr>
          <a:lstStyle/>
          <a:p>
            <a:pPr algn="ctr">
              <a:buNone/>
            </a:pPr>
            <a:r>
              <a:rPr lang="tr-TR" b="1" dirty="0">
                <a:solidFill>
                  <a:schemeClr val="accent6">
                    <a:lumMod val="75000"/>
                  </a:schemeClr>
                </a:solidFill>
                <a:latin typeface="Century Gothic" pitchFamily="34" charset="0"/>
              </a:rPr>
              <a:t>Hedeflerinizi Belirleyin!</a:t>
            </a:r>
          </a:p>
          <a:p>
            <a:pPr algn="ctr">
              <a:buNone/>
            </a:pPr>
            <a:r>
              <a:rPr lang="tr-TR" dirty="0">
                <a:latin typeface="Century Gothic" pitchFamily="34" charset="0"/>
              </a:rPr>
              <a:t>Hedef belirlemek işin olmazsa olmazıdır. Hedef belirlerken bazı noktalara dikkat edilmelidir.</a:t>
            </a:r>
          </a:p>
          <a:p>
            <a:pPr algn="ctr">
              <a:buNone/>
            </a:pPr>
            <a:endParaRPr lang="tr-TR" dirty="0">
              <a:latin typeface="Century Gothic" pitchFamily="34" charset="0"/>
            </a:endParaRPr>
          </a:p>
          <a:p>
            <a:pPr algn="ctr">
              <a:buNone/>
            </a:pPr>
            <a:r>
              <a:rPr lang="tr-TR" dirty="0">
                <a:latin typeface="Century Gothic" pitchFamily="34" charset="0"/>
              </a:rPr>
              <a:t>Kesin ve net hedefler belirleyin.</a:t>
            </a:r>
          </a:p>
          <a:p>
            <a:pPr algn="ctr">
              <a:buNone/>
            </a:pPr>
            <a:r>
              <a:rPr lang="tr-TR" dirty="0">
                <a:latin typeface="Century Gothic" pitchFamily="34" charset="0"/>
              </a:rPr>
              <a:t>Öncelikli olanları belirleyin.</a:t>
            </a:r>
          </a:p>
          <a:p>
            <a:pPr algn="ctr">
              <a:buNone/>
            </a:pPr>
            <a:r>
              <a:rPr lang="tr-TR" dirty="0">
                <a:latin typeface="Century Gothic" pitchFamily="34" charset="0"/>
              </a:rPr>
              <a:t>Kontrol sizde olsun.</a:t>
            </a:r>
          </a:p>
          <a:p>
            <a:pPr algn="ctr">
              <a:buNone/>
            </a:pPr>
            <a:r>
              <a:rPr lang="tr-TR" dirty="0">
                <a:latin typeface="Century Gothic" pitchFamily="34" charset="0"/>
              </a:rPr>
              <a:t>Gerçekçi olun.</a:t>
            </a:r>
          </a:p>
          <a:p>
            <a:pPr algn="ctr">
              <a:buNone/>
            </a:pPr>
            <a:r>
              <a:rPr lang="tr-TR" dirty="0">
                <a:latin typeface="Century Gothic" pitchFamily="34" charset="0"/>
              </a:rPr>
              <a:t>Uyumlu hedefler seçin</a:t>
            </a:r>
          </a:p>
          <a:p>
            <a:pPr algn="ctr">
              <a:buNone/>
            </a:pPr>
            <a:r>
              <a:rPr lang="tr-TR" dirty="0">
                <a:latin typeface="Century Gothic" pitchFamily="34" charset="0"/>
              </a:rPr>
              <a:t>Sizi heyecanlandırsın.</a:t>
            </a:r>
          </a:p>
          <a:p>
            <a:pPr algn="ctr">
              <a:buNone/>
            </a:pPr>
            <a:r>
              <a:rPr lang="tr-TR" dirty="0">
                <a:latin typeface="Century Gothic" pitchFamily="34" charset="0"/>
              </a:rPr>
              <a:t>Hedeflerinizi sahiplenin.</a:t>
            </a:r>
          </a:p>
        </p:txBody>
      </p:sp>
      <p:pic>
        <p:nvPicPr>
          <p:cNvPr id="2097166" name="Picture 2" descr="C:\Users\User\Downloads\pngwing.com (6).png"/>
          <p:cNvPicPr>
            <a:picLocks noChangeAspect="1" noChangeArrowheads="1"/>
          </p:cNvPicPr>
          <p:nvPr/>
        </p:nvPicPr>
        <p:blipFill>
          <a:blip r:embed="rId3" cstate="print"/>
          <a:srcRect/>
          <a:stretch>
            <a:fillRect/>
          </a:stretch>
        </p:blipFill>
        <p:spPr bwMode="auto">
          <a:xfrm>
            <a:off x="5145208" y="857232"/>
            <a:ext cx="3641634" cy="45720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2 İçerik Yer Tutucusu"/>
          <p:cNvSpPr>
            <a:spLocks noGrp="1"/>
          </p:cNvSpPr>
          <p:nvPr>
            <p:ph idx="1"/>
          </p:nvPr>
        </p:nvSpPr>
        <p:spPr>
          <a:xfrm>
            <a:off x="457200" y="571480"/>
            <a:ext cx="4471990" cy="5554683"/>
          </a:xfrm>
        </p:spPr>
        <p:style>
          <a:lnRef idx="2">
            <a:schemeClr val="accent4"/>
          </a:lnRef>
          <a:fillRef idx="1">
            <a:schemeClr val="lt1"/>
          </a:fillRef>
          <a:effectRef idx="0">
            <a:schemeClr val="accent4"/>
          </a:effectRef>
          <a:fontRef idx="minor">
            <a:schemeClr val="dk1"/>
          </a:fontRef>
        </p:style>
        <p:txBody>
          <a:bodyPr>
            <a:normAutofit fontScale="88750" lnSpcReduction="20000"/>
          </a:bodyPr>
          <a:lstStyle/>
          <a:p>
            <a:pPr algn="ctr">
              <a:buNone/>
            </a:pPr>
            <a:r>
              <a:rPr lang="tr-TR" sz="2800" b="1" dirty="0">
                <a:solidFill>
                  <a:schemeClr val="accent4">
                    <a:lumMod val="75000"/>
                  </a:schemeClr>
                </a:solidFill>
                <a:latin typeface="Century Gothic" pitchFamily="34" charset="0"/>
              </a:rPr>
              <a:t>Tekrar yaparak unutmayı önleyin.</a:t>
            </a:r>
          </a:p>
          <a:p>
            <a:pPr algn="ctr">
              <a:buNone/>
            </a:pPr>
            <a:r>
              <a:rPr lang="tr-TR" sz="2800" dirty="0">
                <a:latin typeface="Century Gothic" pitchFamily="34" charset="0"/>
              </a:rPr>
              <a:t>Öğrenilen bilgilerin %70’i 1 saat içinde,  %80’i 24 saat içinde unutulmaktadır.</a:t>
            </a:r>
          </a:p>
          <a:p>
            <a:pPr algn="ctr">
              <a:buNone/>
            </a:pPr>
            <a:r>
              <a:rPr lang="tr-TR" sz="2800" dirty="0">
                <a:latin typeface="Century Gothic" pitchFamily="34" charset="0"/>
              </a:rPr>
              <a:t>Unutmayı azaltan en önemli etkinlik tekrardır.</a:t>
            </a:r>
          </a:p>
          <a:p>
            <a:pPr algn="ctr">
              <a:buNone/>
            </a:pPr>
            <a:r>
              <a:rPr lang="tr-TR" sz="2800" dirty="0">
                <a:latin typeface="Century Gothic" pitchFamily="34" charset="0"/>
              </a:rPr>
              <a:t>Özellikle sabah kalktığınızda yapılan tekrarlar unutmayı engeller.</a:t>
            </a:r>
          </a:p>
          <a:p>
            <a:pPr algn="ctr">
              <a:buNone/>
            </a:pPr>
            <a:r>
              <a:rPr lang="tr-TR" sz="2800" dirty="0">
                <a:latin typeface="Century Gothic" pitchFamily="34" charset="0"/>
              </a:rPr>
              <a:t>Sürekli ve belli aralıklarla tekrar yapın.</a:t>
            </a:r>
          </a:p>
          <a:p>
            <a:pPr algn="ctr">
              <a:buNone/>
            </a:pPr>
            <a:r>
              <a:rPr lang="tr-TR" sz="2800" dirty="0">
                <a:latin typeface="Century Gothic" pitchFamily="34" charset="0"/>
              </a:rPr>
              <a:t>Haftanın belirli saatlerini, ayın belirli günlerini tekrar yapmak amacıyla belirleyin.</a:t>
            </a:r>
          </a:p>
        </p:txBody>
      </p:sp>
      <p:pic>
        <p:nvPicPr>
          <p:cNvPr id="2097167" name="Picture 2" descr="C:\Users\User\Downloads\pngwing.com (7).png"/>
          <p:cNvPicPr>
            <a:picLocks noChangeAspect="1" noChangeArrowheads="1"/>
          </p:cNvPicPr>
          <p:nvPr/>
        </p:nvPicPr>
        <p:blipFill>
          <a:blip r:embed="rId2"/>
          <a:srcRect/>
          <a:stretch>
            <a:fillRect/>
          </a:stretch>
        </p:blipFill>
        <p:spPr bwMode="auto">
          <a:xfrm>
            <a:off x="5170609" y="1166814"/>
            <a:ext cx="3830547" cy="461964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2286000" y="242888"/>
            <a:ext cx="4572000"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buFontTx/>
              <a:buChar char="•"/>
            </a:pPr>
            <a:r>
              <a:rPr lang="tr-TR" sz="2800" i="1" u="sng" dirty="0">
                <a:solidFill>
                  <a:srgbClr val="66FF33"/>
                </a:solidFill>
              </a:rPr>
              <a:t>Yapılan araştırmalarda;</a:t>
            </a:r>
          </a:p>
          <a:p>
            <a:pPr algn="ctr">
              <a:lnSpc>
                <a:spcPct val="90000"/>
              </a:lnSpc>
              <a:spcBef>
                <a:spcPct val="50000"/>
              </a:spcBef>
              <a:buFontTx/>
              <a:buChar char="•"/>
            </a:pPr>
            <a:r>
              <a:rPr lang="tr-TR" sz="2800" dirty="0">
                <a:solidFill>
                  <a:schemeClr val="tx1"/>
                </a:solidFill>
              </a:rPr>
              <a:t>İnsan öğrendiği konunun</a:t>
            </a:r>
            <a:r>
              <a:rPr lang="tr-TR" sz="2800" dirty="0"/>
              <a:t> </a:t>
            </a:r>
            <a:r>
              <a:rPr lang="tr-TR" sz="2800" dirty="0">
                <a:solidFill>
                  <a:schemeClr val="tx1"/>
                </a:solidFill>
              </a:rPr>
              <a:t>yaklaşık </a:t>
            </a:r>
            <a:r>
              <a:rPr lang="tr-TR" sz="2800" dirty="0">
                <a:solidFill>
                  <a:srgbClr val="FF5050"/>
                </a:solidFill>
              </a:rPr>
              <a:t>%50’sini 20 dakika</a:t>
            </a:r>
            <a:r>
              <a:rPr lang="tr-TR" sz="2800" dirty="0"/>
              <a:t> </a:t>
            </a:r>
            <a:r>
              <a:rPr lang="tr-TR" sz="2800" dirty="0">
                <a:solidFill>
                  <a:schemeClr val="tx1"/>
                </a:solidFill>
              </a:rPr>
              <a:t>sonra</a:t>
            </a:r>
          </a:p>
          <a:p>
            <a:pPr algn="ctr">
              <a:lnSpc>
                <a:spcPct val="90000"/>
              </a:lnSpc>
              <a:spcBef>
                <a:spcPct val="50000"/>
              </a:spcBef>
              <a:buFontTx/>
              <a:buChar char="•"/>
            </a:pPr>
            <a:r>
              <a:rPr lang="tr-TR" sz="2800" dirty="0">
                <a:solidFill>
                  <a:srgbClr val="FF5050"/>
                </a:solidFill>
              </a:rPr>
              <a:t>%70’ini 1 saatte</a:t>
            </a:r>
            <a:r>
              <a:rPr lang="tr-TR" sz="2800" dirty="0"/>
              <a:t> </a:t>
            </a:r>
          </a:p>
          <a:p>
            <a:pPr algn="ctr">
              <a:lnSpc>
                <a:spcPct val="90000"/>
              </a:lnSpc>
              <a:spcBef>
                <a:spcPct val="50000"/>
              </a:spcBef>
              <a:buFontTx/>
              <a:buChar char="•"/>
            </a:pPr>
            <a:r>
              <a:rPr lang="tr-TR" sz="2800" dirty="0">
                <a:solidFill>
                  <a:srgbClr val="FF5050"/>
                </a:solidFill>
              </a:rPr>
              <a:t>%80’ini ise 1günde</a:t>
            </a:r>
            <a:r>
              <a:rPr lang="tr-TR" sz="2800" dirty="0"/>
              <a:t> </a:t>
            </a:r>
            <a:r>
              <a:rPr lang="tr-TR" sz="2800" dirty="0">
                <a:solidFill>
                  <a:schemeClr val="tx1"/>
                </a:solidFill>
              </a:rPr>
              <a:t>unutur.</a:t>
            </a:r>
          </a:p>
          <a:p>
            <a:pPr algn="ctr">
              <a:lnSpc>
                <a:spcPct val="90000"/>
              </a:lnSpc>
              <a:spcBef>
                <a:spcPct val="50000"/>
              </a:spcBef>
              <a:buFontTx/>
              <a:buChar char="•"/>
            </a:pPr>
            <a:r>
              <a:rPr lang="tr-TR" sz="2800" dirty="0">
                <a:solidFill>
                  <a:schemeClr val="tx1"/>
                </a:solidFill>
              </a:rPr>
              <a:t>Öğrenci okuduğunu yaklaşık</a:t>
            </a:r>
            <a:r>
              <a:rPr lang="tr-TR" sz="2800" dirty="0">
                <a:solidFill>
                  <a:srgbClr val="FF5050"/>
                </a:solidFill>
              </a:rPr>
              <a:t> %20’</a:t>
            </a:r>
            <a:r>
              <a:rPr lang="tr-TR" sz="2800" dirty="0">
                <a:solidFill>
                  <a:schemeClr val="tx1"/>
                </a:solidFill>
              </a:rPr>
              <a:t>sini</a:t>
            </a:r>
          </a:p>
          <a:p>
            <a:pPr algn="ctr">
              <a:lnSpc>
                <a:spcPct val="90000"/>
              </a:lnSpc>
              <a:spcBef>
                <a:spcPct val="50000"/>
              </a:spcBef>
              <a:buFontTx/>
              <a:buChar char="•"/>
            </a:pPr>
            <a:r>
              <a:rPr lang="tr-TR" sz="2800" dirty="0">
                <a:solidFill>
                  <a:schemeClr val="tx1"/>
                </a:solidFill>
              </a:rPr>
              <a:t>Önce okuyup sonra</a:t>
            </a:r>
            <a:r>
              <a:rPr lang="tr-TR" sz="2800" dirty="0"/>
              <a:t> </a:t>
            </a:r>
            <a:r>
              <a:rPr lang="tr-TR" sz="2800" dirty="0">
                <a:solidFill>
                  <a:schemeClr val="tx1"/>
                </a:solidFill>
              </a:rPr>
              <a:t>dinlediğinin</a:t>
            </a:r>
            <a:r>
              <a:rPr lang="tr-TR" sz="2800" dirty="0">
                <a:solidFill>
                  <a:srgbClr val="FF5050"/>
                </a:solidFill>
              </a:rPr>
              <a:t> % 40’</a:t>
            </a:r>
            <a:r>
              <a:rPr lang="tr-TR" sz="2800" dirty="0">
                <a:solidFill>
                  <a:schemeClr val="tx1"/>
                </a:solidFill>
              </a:rPr>
              <a:t>ını</a:t>
            </a:r>
          </a:p>
          <a:p>
            <a:pPr algn="ctr">
              <a:lnSpc>
                <a:spcPct val="90000"/>
              </a:lnSpc>
              <a:spcBef>
                <a:spcPct val="50000"/>
              </a:spcBef>
              <a:buFontTx/>
              <a:buChar char="•"/>
            </a:pPr>
            <a:r>
              <a:rPr lang="tr-TR" sz="2800" dirty="0">
                <a:solidFill>
                  <a:schemeClr val="tx1"/>
                </a:solidFill>
              </a:rPr>
              <a:t>Okuduktan sonra dinleyip</a:t>
            </a:r>
            <a:r>
              <a:rPr lang="tr-TR" sz="2800" dirty="0"/>
              <a:t> </a:t>
            </a:r>
            <a:r>
              <a:rPr lang="tr-TR" sz="2800" dirty="0">
                <a:solidFill>
                  <a:schemeClr val="tx1"/>
                </a:solidFill>
              </a:rPr>
              <a:t>sonrada yazdığını</a:t>
            </a:r>
            <a:r>
              <a:rPr lang="tr-TR" sz="2800" dirty="0">
                <a:solidFill>
                  <a:srgbClr val="FF5050"/>
                </a:solidFill>
              </a:rPr>
              <a:t> %70’</a:t>
            </a:r>
            <a:r>
              <a:rPr lang="tr-TR" sz="2800" dirty="0">
                <a:solidFill>
                  <a:schemeClr val="tx1"/>
                </a:solidFill>
              </a:rPr>
              <a:t>ini</a:t>
            </a:r>
            <a:r>
              <a:rPr lang="tr-TR" sz="2800" dirty="0"/>
              <a:t> </a:t>
            </a:r>
            <a:r>
              <a:rPr lang="tr-TR" sz="2800" dirty="0">
                <a:solidFill>
                  <a:schemeClr val="tx1"/>
                </a:solidFill>
              </a:rPr>
              <a:t>ancak hatırlaya bilmektedir.</a:t>
            </a:r>
          </a:p>
        </p:txBody>
      </p:sp>
    </p:spTree>
    <p:extLst>
      <p:ext uri="{BB962C8B-B14F-4D97-AF65-F5344CB8AC3E}">
        <p14:creationId xmlns:p14="http://schemas.microsoft.com/office/powerpoint/2010/main" val="3070426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additive="base">
                                        <p:cTn id="7" dur="500" fill="hold"/>
                                        <p:tgtEl>
                                          <p:spTgt spid="108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6">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8546">
                                            <p:txEl>
                                              <p:pRg st="1" end="1"/>
                                            </p:txEl>
                                          </p:spTgt>
                                        </p:tgtEl>
                                        <p:attrNameLst>
                                          <p:attrName>style.visibility</p:attrName>
                                        </p:attrNameLst>
                                      </p:cBhvr>
                                      <p:to>
                                        <p:strVal val="visible"/>
                                      </p:to>
                                    </p:set>
                                    <p:anim calcmode="lin" valueType="num">
                                      <p:cBhvr additive="base">
                                        <p:cTn id="12" dur="500" fill="hold"/>
                                        <p:tgtEl>
                                          <p:spTgt spid="10854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8546">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08546">
                                            <p:txEl>
                                              <p:pRg st="2" end="2"/>
                                            </p:txEl>
                                          </p:spTgt>
                                        </p:tgtEl>
                                        <p:attrNameLst>
                                          <p:attrName>style.visibility</p:attrName>
                                        </p:attrNameLst>
                                      </p:cBhvr>
                                      <p:to>
                                        <p:strVal val="visible"/>
                                      </p:to>
                                    </p:set>
                                    <p:anim calcmode="lin" valueType="num">
                                      <p:cBhvr additive="base">
                                        <p:cTn id="17" dur="500" fill="hold"/>
                                        <p:tgtEl>
                                          <p:spTgt spid="10854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8546">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08546">
                                            <p:txEl>
                                              <p:pRg st="3" end="3"/>
                                            </p:txEl>
                                          </p:spTgt>
                                        </p:tgtEl>
                                        <p:attrNameLst>
                                          <p:attrName>style.visibility</p:attrName>
                                        </p:attrNameLst>
                                      </p:cBhvr>
                                      <p:to>
                                        <p:strVal val="visible"/>
                                      </p:to>
                                    </p:set>
                                    <p:anim calcmode="lin" valueType="num">
                                      <p:cBhvr additive="base">
                                        <p:cTn id="22" dur="500" fill="hold"/>
                                        <p:tgtEl>
                                          <p:spTgt spid="10854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8546">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08546">
                                            <p:txEl>
                                              <p:pRg st="4" end="4"/>
                                            </p:txEl>
                                          </p:spTgt>
                                        </p:tgtEl>
                                        <p:attrNameLst>
                                          <p:attrName>style.visibility</p:attrName>
                                        </p:attrNameLst>
                                      </p:cBhvr>
                                      <p:to>
                                        <p:strVal val="visible"/>
                                      </p:to>
                                    </p:set>
                                    <p:anim calcmode="lin" valueType="num">
                                      <p:cBhvr additive="base">
                                        <p:cTn id="27" dur="500" fill="hold"/>
                                        <p:tgtEl>
                                          <p:spTgt spid="10854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8546">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08546">
                                            <p:txEl>
                                              <p:pRg st="5" end="5"/>
                                            </p:txEl>
                                          </p:spTgt>
                                        </p:tgtEl>
                                        <p:attrNameLst>
                                          <p:attrName>style.visibility</p:attrName>
                                        </p:attrNameLst>
                                      </p:cBhvr>
                                      <p:to>
                                        <p:strVal val="visible"/>
                                      </p:to>
                                    </p:set>
                                    <p:anim calcmode="lin" valueType="num">
                                      <p:cBhvr additive="base">
                                        <p:cTn id="32" dur="500" fill="hold"/>
                                        <p:tgtEl>
                                          <p:spTgt spid="108546">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8546">
                                            <p:txEl>
                                              <p:pRg st="5" end="5"/>
                                            </p:txEl>
                                          </p:spTgt>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08546">
                                            <p:txEl>
                                              <p:pRg st="6" end="6"/>
                                            </p:txEl>
                                          </p:spTgt>
                                        </p:tgtEl>
                                        <p:attrNameLst>
                                          <p:attrName>style.visibility</p:attrName>
                                        </p:attrNameLst>
                                      </p:cBhvr>
                                      <p:to>
                                        <p:strVal val="visible"/>
                                      </p:to>
                                    </p:set>
                                    <p:anim calcmode="lin" valueType="num">
                                      <p:cBhvr additive="base">
                                        <p:cTn id="37" dur="500" fill="hold"/>
                                        <p:tgtEl>
                                          <p:spTgt spid="10854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8546">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2 İçerik Yer Tutucusu"/>
          <p:cNvSpPr>
            <a:spLocks noGrp="1"/>
          </p:cNvSpPr>
          <p:nvPr>
            <p:ph idx="1"/>
          </p:nvPr>
        </p:nvSpPr>
        <p:spPr>
          <a:xfrm>
            <a:off x="457200" y="571480"/>
            <a:ext cx="4471990" cy="5554683"/>
          </a:xfrm>
          <a:ln>
            <a:solidFill>
              <a:srgbClr val="FF00FF"/>
            </a:solidFill>
          </a:ln>
        </p:spPr>
        <p:style>
          <a:lnRef idx="2">
            <a:schemeClr val="dk1"/>
          </a:lnRef>
          <a:fillRef idx="1">
            <a:schemeClr val="lt1"/>
          </a:fillRef>
          <a:effectRef idx="0">
            <a:schemeClr val="dk1"/>
          </a:effectRef>
          <a:fontRef idx="minor">
            <a:schemeClr val="dk1"/>
          </a:fontRef>
        </p:style>
        <p:txBody>
          <a:bodyPr>
            <a:normAutofit fontScale="87500" lnSpcReduction="20000"/>
          </a:bodyPr>
          <a:lstStyle/>
          <a:p>
            <a:pPr algn="ctr">
              <a:buNone/>
            </a:pPr>
            <a:r>
              <a:rPr lang="tr-TR" b="1" dirty="0">
                <a:solidFill>
                  <a:srgbClr val="CC3399"/>
                </a:solidFill>
                <a:latin typeface="Century Gothic" pitchFamily="34" charset="0"/>
              </a:rPr>
              <a:t>Ders çalışma ortamınızı düzenleyin.</a:t>
            </a:r>
          </a:p>
          <a:p>
            <a:pPr algn="ctr">
              <a:buNone/>
            </a:pPr>
            <a:r>
              <a:rPr lang="tr-TR" dirty="0">
                <a:latin typeface="Century Gothic" pitchFamily="34" charset="0"/>
              </a:rPr>
              <a:t>Sıcaklık ve ışık çalışmaya engel olmayacak şekilde olmalıdır.</a:t>
            </a:r>
          </a:p>
          <a:p>
            <a:pPr algn="ctr">
              <a:buNone/>
            </a:pPr>
            <a:r>
              <a:rPr lang="tr-TR" dirty="0">
                <a:latin typeface="Century Gothic" pitchFamily="34" charset="0"/>
              </a:rPr>
              <a:t>Çalışmaya başlamadan önce çalışacağınız ortamı havalandırın.</a:t>
            </a:r>
          </a:p>
          <a:p>
            <a:pPr algn="ctr">
              <a:buNone/>
            </a:pPr>
            <a:r>
              <a:rPr lang="tr-TR" dirty="0">
                <a:latin typeface="Century Gothic" pitchFamily="34" charset="0"/>
              </a:rPr>
              <a:t>Ders çalışmaları mutlaka belli bir yerde sakin ortamda bir masa üzerinde yapılmalıdır.</a:t>
            </a:r>
          </a:p>
          <a:p>
            <a:pPr algn="ctr">
              <a:buNone/>
            </a:pPr>
            <a:r>
              <a:rPr lang="tr-TR" dirty="0">
                <a:latin typeface="Century Gothic" pitchFamily="34" charset="0"/>
              </a:rPr>
              <a:t>Masanızda sadece o an çalışacağınız kaynaklar olmalıdır.</a:t>
            </a:r>
          </a:p>
          <a:p>
            <a:endParaRPr lang="tr-TR" dirty="0"/>
          </a:p>
        </p:txBody>
      </p:sp>
      <p:pic>
        <p:nvPicPr>
          <p:cNvPr id="2097168" name="Picture 2" descr="C:\Users\User\Downloads\pngwing.com (8).png"/>
          <p:cNvPicPr>
            <a:picLocks noChangeAspect="1" noChangeArrowheads="1"/>
          </p:cNvPicPr>
          <p:nvPr/>
        </p:nvPicPr>
        <p:blipFill>
          <a:blip r:embed="rId2" cstate="print"/>
          <a:srcRect/>
          <a:stretch>
            <a:fillRect/>
          </a:stretch>
        </p:blipFill>
        <p:spPr bwMode="auto">
          <a:xfrm>
            <a:off x="5286380" y="1571612"/>
            <a:ext cx="3471174" cy="392909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9" name="4 İçerik Yer Tutucusu" descr="Resim8.png"/>
          <p:cNvPicPr>
            <a:picLocks noGrp="1" noChangeAspect="1"/>
          </p:cNvPicPr>
          <p:nvPr>
            <p:ph idx="1"/>
          </p:nvPr>
        </p:nvPicPr>
        <p:blipFill>
          <a:blip r:embed="rId2"/>
          <a:stretch>
            <a:fillRect/>
          </a:stretch>
        </p:blipFill>
        <p:spPr>
          <a:xfrm>
            <a:off x="500034" y="857232"/>
            <a:ext cx="7991801" cy="5268931"/>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4"/>
          <p:cNvSpPr txBox="1">
            <a:spLocks noGrp="1"/>
          </p:cNvSpPr>
          <p:nvPr>
            <p:ph type="title"/>
          </p:nvPr>
        </p:nvSpPr>
        <p:spPr>
          <a:xfrm>
            <a:off x="685800" y="152400"/>
            <a:ext cx="6870600" cy="1600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4400" b="0" i="0" u="none">
                <a:solidFill>
                  <a:schemeClr val="dk1"/>
                </a:solidFill>
                <a:latin typeface="Comic Sans MS"/>
                <a:ea typeface="Comic Sans MS"/>
                <a:cs typeface="Comic Sans MS"/>
                <a:sym typeface="Comic Sans MS"/>
              </a:rPr>
              <a:t>Sürekli ders çalışmak iyi öğrenmek demek değildir!</a:t>
            </a:r>
            <a:endParaRPr/>
          </a:p>
        </p:txBody>
      </p:sp>
      <p:sp>
        <p:nvSpPr>
          <p:cNvPr id="156" name="Google Shape;156;p14"/>
          <p:cNvSpPr txBox="1">
            <a:spLocks noGrp="1"/>
          </p:cNvSpPr>
          <p:nvPr>
            <p:ph type="body" idx="1"/>
          </p:nvPr>
        </p:nvSpPr>
        <p:spPr>
          <a:xfrm>
            <a:off x="685800" y="2205037"/>
            <a:ext cx="7696200" cy="3281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Comic Sans MS"/>
              <a:buNone/>
            </a:pPr>
            <a:r>
              <a:rPr lang="en-US" sz="3200" b="0" i="0" u="none">
                <a:solidFill>
                  <a:schemeClr val="dk1"/>
                </a:solidFill>
                <a:latin typeface="Comic Sans MS"/>
                <a:ea typeface="Comic Sans MS"/>
                <a:cs typeface="Comic Sans MS"/>
                <a:sym typeface="Comic Sans MS"/>
              </a:rPr>
              <a:t>   Bu nedenle dinlenme aralarına dinlendirici boş zaman uğraşlarına ve spora da yer vermek gerekir, bu bireyi uyumlu ve başarılı yapar…</a:t>
            </a:r>
            <a:endParaRPr/>
          </a:p>
        </p:txBody>
      </p:sp>
    </p:spTree>
    <p:extLst>
      <p:ext uri="{BB962C8B-B14F-4D97-AF65-F5344CB8AC3E}">
        <p14:creationId xmlns:p14="http://schemas.microsoft.com/office/powerpoint/2010/main" val="2248169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3300"/>
              </a:buClr>
              <a:buSzPts val="3600"/>
              <a:buFont typeface="Arial"/>
              <a:buNone/>
            </a:pPr>
            <a:r>
              <a:rPr lang="en-US" sz="3600" b="0" i="1" u="none">
                <a:solidFill>
                  <a:srgbClr val="FF3300"/>
                </a:solidFill>
                <a:latin typeface="Arial"/>
                <a:ea typeface="Arial"/>
                <a:cs typeface="Arial"/>
                <a:sym typeface="Arial"/>
              </a:rPr>
              <a:t>Dinlenme araları önemlidir</a:t>
            </a:r>
            <a:endParaRPr/>
          </a:p>
        </p:txBody>
      </p:sp>
      <p:cxnSp>
        <p:nvCxnSpPr>
          <p:cNvPr id="162" name="Google Shape;162;p15"/>
          <p:cNvCxnSpPr/>
          <p:nvPr/>
        </p:nvCxnSpPr>
        <p:spPr>
          <a:xfrm>
            <a:off x="2590800" y="2057400"/>
            <a:ext cx="0" cy="3810000"/>
          </a:xfrm>
          <a:prstGeom prst="straightConnector1">
            <a:avLst/>
          </a:prstGeom>
          <a:noFill/>
          <a:ln w="12700" cap="flat" cmpd="sng">
            <a:solidFill>
              <a:schemeClr val="dk1"/>
            </a:solidFill>
            <a:prstDash val="solid"/>
            <a:miter lim="800000"/>
            <a:headEnd type="none" w="med" len="med"/>
            <a:tailEnd type="none" w="med" len="med"/>
          </a:ln>
        </p:spPr>
      </p:cxnSp>
      <p:cxnSp>
        <p:nvCxnSpPr>
          <p:cNvPr id="163" name="Google Shape;163;p15"/>
          <p:cNvCxnSpPr/>
          <p:nvPr/>
        </p:nvCxnSpPr>
        <p:spPr>
          <a:xfrm>
            <a:off x="2438400" y="5715000"/>
            <a:ext cx="5257800" cy="0"/>
          </a:xfrm>
          <a:prstGeom prst="straightConnector1">
            <a:avLst/>
          </a:prstGeom>
          <a:noFill/>
          <a:ln w="12700" cap="flat" cmpd="sng">
            <a:solidFill>
              <a:schemeClr val="dk1"/>
            </a:solidFill>
            <a:prstDash val="solid"/>
            <a:miter lim="800000"/>
            <a:headEnd type="none" w="med" len="med"/>
            <a:tailEnd type="none" w="med" len="med"/>
          </a:ln>
        </p:spPr>
      </p:cxnSp>
      <p:cxnSp>
        <p:nvCxnSpPr>
          <p:cNvPr id="164" name="Google Shape;164;p15"/>
          <p:cNvCxnSpPr/>
          <p:nvPr/>
        </p:nvCxnSpPr>
        <p:spPr>
          <a:xfrm rot="10800000">
            <a:off x="2438400" y="2057400"/>
            <a:ext cx="152400" cy="0"/>
          </a:xfrm>
          <a:prstGeom prst="straightConnector1">
            <a:avLst/>
          </a:prstGeom>
          <a:noFill/>
          <a:ln w="12700" cap="flat" cmpd="sng">
            <a:solidFill>
              <a:schemeClr val="dk1"/>
            </a:solidFill>
            <a:prstDash val="solid"/>
            <a:miter lim="800000"/>
            <a:headEnd type="none" w="med" len="med"/>
            <a:tailEnd type="none" w="med" len="med"/>
          </a:ln>
        </p:spPr>
      </p:cxnSp>
      <p:cxnSp>
        <p:nvCxnSpPr>
          <p:cNvPr id="165" name="Google Shape;165;p15"/>
          <p:cNvCxnSpPr/>
          <p:nvPr/>
        </p:nvCxnSpPr>
        <p:spPr>
          <a:xfrm rot="10800000">
            <a:off x="2438400" y="4800600"/>
            <a:ext cx="152400" cy="0"/>
          </a:xfrm>
          <a:prstGeom prst="straightConnector1">
            <a:avLst/>
          </a:prstGeom>
          <a:noFill/>
          <a:ln w="12700" cap="flat" cmpd="sng">
            <a:solidFill>
              <a:schemeClr val="dk1"/>
            </a:solidFill>
            <a:prstDash val="solid"/>
            <a:miter lim="800000"/>
            <a:headEnd type="none" w="med" len="med"/>
            <a:tailEnd type="none" w="med" len="med"/>
          </a:ln>
        </p:spPr>
      </p:cxnSp>
      <p:cxnSp>
        <p:nvCxnSpPr>
          <p:cNvPr id="166" name="Google Shape;166;p15"/>
          <p:cNvCxnSpPr/>
          <p:nvPr/>
        </p:nvCxnSpPr>
        <p:spPr>
          <a:xfrm rot="10800000">
            <a:off x="2438400" y="3886200"/>
            <a:ext cx="152400" cy="0"/>
          </a:xfrm>
          <a:prstGeom prst="straightConnector1">
            <a:avLst/>
          </a:prstGeom>
          <a:noFill/>
          <a:ln w="12700" cap="flat" cmpd="sng">
            <a:solidFill>
              <a:schemeClr val="dk1"/>
            </a:solidFill>
            <a:prstDash val="solid"/>
            <a:miter lim="800000"/>
            <a:headEnd type="none" w="med" len="med"/>
            <a:tailEnd type="none" w="med" len="med"/>
          </a:ln>
        </p:spPr>
      </p:cxnSp>
      <p:sp>
        <p:nvSpPr>
          <p:cNvPr id="167" name="Google Shape;167;p15"/>
          <p:cNvSpPr txBox="1"/>
          <p:nvPr/>
        </p:nvSpPr>
        <p:spPr>
          <a:xfrm>
            <a:off x="2057400" y="5562600"/>
            <a:ext cx="457200"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0%</a:t>
            </a:r>
            <a:endParaRPr/>
          </a:p>
        </p:txBody>
      </p:sp>
      <p:sp>
        <p:nvSpPr>
          <p:cNvPr id="168" name="Google Shape;168;p15"/>
          <p:cNvSpPr txBox="1"/>
          <p:nvPr/>
        </p:nvSpPr>
        <p:spPr>
          <a:xfrm>
            <a:off x="1905000" y="1905000"/>
            <a:ext cx="609600"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100%</a:t>
            </a:r>
            <a:endParaRPr/>
          </a:p>
        </p:txBody>
      </p:sp>
      <p:sp>
        <p:nvSpPr>
          <p:cNvPr id="169" name="Google Shape;169;p15"/>
          <p:cNvSpPr txBox="1"/>
          <p:nvPr/>
        </p:nvSpPr>
        <p:spPr>
          <a:xfrm>
            <a:off x="1981200" y="4648200"/>
            <a:ext cx="609600"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25%</a:t>
            </a:r>
            <a:endParaRPr/>
          </a:p>
        </p:txBody>
      </p:sp>
      <p:sp>
        <p:nvSpPr>
          <p:cNvPr id="170" name="Google Shape;170;p15"/>
          <p:cNvSpPr txBox="1"/>
          <p:nvPr/>
        </p:nvSpPr>
        <p:spPr>
          <a:xfrm>
            <a:off x="1981200" y="3733800"/>
            <a:ext cx="609600"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50%</a:t>
            </a:r>
            <a:endParaRPr/>
          </a:p>
        </p:txBody>
      </p:sp>
      <p:sp>
        <p:nvSpPr>
          <p:cNvPr id="171" name="Google Shape;171;p15"/>
          <p:cNvSpPr/>
          <p:nvPr/>
        </p:nvSpPr>
        <p:spPr>
          <a:xfrm>
            <a:off x="2438400" y="5867400"/>
            <a:ext cx="304800" cy="304800"/>
          </a:xfrm>
          <a:prstGeom prst="upArrow">
            <a:avLst>
              <a:gd name="adj1" fmla="val 50000"/>
              <a:gd name="adj2" fmla="val 5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2" name="Google Shape;172;p15"/>
          <p:cNvSpPr txBox="1"/>
          <p:nvPr/>
        </p:nvSpPr>
        <p:spPr>
          <a:xfrm>
            <a:off x="1752600" y="6096000"/>
            <a:ext cx="1676400" cy="51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öğrenmenin başladığı nokta</a:t>
            </a:r>
            <a:endParaRPr/>
          </a:p>
        </p:txBody>
      </p:sp>
      <p:cxnSp>
        <p:nvCxnSpPr>
          <p:cNvPr id="173" name="Google Shape;173;p15"/>
          <p:cNvCxnSpPr/>
          <p:nvPr/>
        </p:nvCxnSpPr>
        <p:spPr>
          <a:xfrm rot="10800000">
            <a:off x="2438400" y="2971800"/>
            <a:ext cx="152400" cy="0"/>
          </a:xfrm>
          <a:prstGeom prst="straightConnector1">
            <a:avLst/>
          </a:prstGeom>
          <a:noFill/>
          <a:ln w="12700" cap="flat" cmpd="sng">
            <a:solidFill>
              <a:schemeClr val="dk1"/>
            </a:solidFill>
            <a:prstDash val="solid"/>
            <a:miter lim="800000"/>
            <a:headEnd type="none" w="med" len="med"/>
            <a:tailEnd type="none" w="med" len="med"/>
          </a:ln>
        </p:spPr>
      </p:cxnSp>
      <p:sp>
        <p:nvSpPr>
          <p:cNvPr id="174" name="Google Shape;174;p15"/>
          <p:cNvSpPr txBox="1"/>
          <p:nvPr/>
        </p:nvSpPr>
        <p:spPr>
          <a:xfrm>
            <a:off x="1981200" y="2819400"/>
            <a:ext cx="609600"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75%</a:t>
            </a:r>
            <a:endParaRPr/>
          </a:p>
        </p:txBody>
      </p:sp>
      <p:cxnSp>
        <p:nvCxnSpPr>
          <p:cNvPr id="175" name="Google Shape;175;p15"/>
          <p:cNvCxnSpPr/>
          <p:nvPr/>
        </p:nvCxnSpPr>
        <p:spPr>
          <a:xfrm>
            <a:off x="5105400" y="5715000"/>
            <a:ext cx="0" cy="152400"/>
          </a:xfrm>
          <a:prstGeom prst="straightConnector1">
            <a:avLst/>
          </a:prstGeom>
          <a:noFill/>
          <a:ln w="12700" cap="flat" cmpd="sng">
            <a:solidFill>
              <a:schemeClr val="dk1"/>
            </a:solidFill>
            <a:prstDash val="solid"/>
            <a:miter lim="800000"/>
            <a:headEnd type="none" w="med" len="med"/>
            <a:tailEnd type="none" w="med" len="med"/>
          </a:ln>
        </p:spPr>
      </p:cxnSp>
      <p:cxnSp>
        <p:nvCxnSpPr>
          <p:cNvPr id="176" name="Google Shape;176;p15"/>
          <p:cNvCxnSpPr/>
          <p:nvPr/>
        </p:nvCxnSpPr>
        <p:spPr>
          <a:xfrm>
            <a:off x="7696200" y="5715000"/>
            <a:ext cx="0" cy="152400"/>
          </a:xfrm>
          <a:prstGeom prst="straightConnector1">
            <a:avLst/>
          </a:prstGeom>
          <a:noFill/>
          <a:ln w="12700" cap="flat" cmpd="sng">
            <a:solidFill>
              <a:schemeClr val="dk1"/>
            </a:solidFill>
            <a:prstDash val="solid"/>
            <a:miter lim="800000"/>
            <a:headEnd type="none" w="med" len="med"/>
            <a:tailEnd type="none" w="med" len="med"/>
          </a:ln>
        </p:spPr>
      </p:cxnSp>
      <p:sp>
        <p:nvSpPr>
          <p:cNvPr id="177" name="Google Shape;177;p15"/>
          <p:cNvSpPr txBox="1"/>
          <p:nvPr/>
        </p:nvSpPr>
        <p:spPr>
          <a:xfrm>
            <a:off x="4876800" y="5791200"/>
            <a:ext cx="762000"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1 saat</a:t>
            </a:r>
            <a:endParaRPr/>
          </a:p>
        </p:txBody>
      </p:sp>
      <p:sp>
        <p:nvSpPr>
          <p:cNvPr id="178" name="Google Shape;178;p15"/>
          <p:cNvSpPr txBox="1"/>
          <p:nvPr/>
        </p:nvSpPr>
        <p:spPr>
          <a:xfrm>
            <a:off x="7391400" y="5791200"/>
            <a:ext cx="609600"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2 saat</a:t>
            </a:r>
            <a:endParaRPr/>
          </a:p>
        </p:txBody>
      </p:sp>
      <p:sp>
        <p:nvSpPr>
          <p:cNvPr id="179" name="Google Shape;179;p15"/>
          <p:cNvSpPr/>
          <p:nvPr/>
        </p:nvSpPr>
        <p:spPr>
          <a:xfrm>
            <a:off x="4953000" y="2971800"/>
            <a:ext cx="152400" cy="762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0" name="Google Shape;180;p15"/>
          <p:cNvSpPr/>
          <p:nvPr/>
        </p:nvSpPr>
        <p:spPr>
          <a:xfrm>
            <a:off x="3733800" y="2971800"/>
            <a:ext cx="152400" cy="762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1" name="Google Shape;181;p15"/>
          <p:cNvSpPr/>
          <p:nvPr/>
        </p:nvSpPr>
        <p:spPr>
          <a:xfrm>
            <a:off x="6248400" y="2971800"/>
            <a:ext cx="152400" cy="762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2" name="Google Shape;182;p15"/>
          <p:cNvSpPr/>
          <p:nvPr/>
        </p:nvSpPr>
        <p:spPr>
          <a:xfrm>
            <a:off x="7543800" y="2971800"/>
            <a:ext cx="152400" cy="762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3" name="Google Shape;183;p15"/>
          <p:cNvSpPr/>
          <p:nvPr/>
        </p:nvSpPr>
        <p:spPr>
          <a:xfrm>
            <a:off x="2590800" y="3048000"/>
            <a:ext cx="1219200" cy="304800"/>
          </a:xfrm>
          <a:custGeom>
            <a:avLst/>
            <a:gdLst/>
            <a:ahLst/>
            <a:cxnLst/>
            <a:rect l="l" t="t" r="r" b="b"/>
            <a:pathLst>
              <a:path w="768" h="240" extrusionOk="0">
                <a:moveTo>
                  <a:pt x="0" y="0"/>
                </a:moveTo>
                <a:cubicBezTo>
                  <a:pt x="128" y="120"/>
                  <a:pt x="256" y="240"/>
                  <a:pt x="384" y="240"/>
                </a:cubicBezTo>
                <a:cubicBezTo>
                  <a:pt x="512" y="240"/>
                  <a:pt x="704" y="40"/>
                  <a:pt x="768" y="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4" name="Google Shape;184;p15"/>
          <p:cNvSpPr/>
          <p:nvPr/>
        </p:nvSpPr>
        <p:spPr>
          <a:xfrm>
            <a:off x="3810000" y="3048000"/>
            <a:ext cx="1219200" cy="304800"/>
          </a:xfrm>
          <a:custGeom>
            <a:avLst/>
            <a:gdLst/>
            <a:ahLst/>
            <a:cxnLst/>
            <a:rect l="l" t="t" r="r" b="b"/>
            <a:pathLst>
              <a:path w="768" h="240" extrusionOk="0">
                <a:moveTo>
                  <a:pt x="0" y="0"/>
                </a:moveTo>
                <a:cubicBezTo>
                  <a:pt x="128" y="120"/>
                  <a:pt x="256" y="240"/>
                  <a:pt x="384" y="240"/>
                </a:cubicBezTo>
                <a:cubicBezTo>
                  <a:pt x="512" y="240"/>
                  <a:pt x="704" y="40"/>
                  <a:pt x="768" y="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5" name="Google Shape;185;p15"/>
          <p:cNvSpPr/>
          <p:nvPr/>
        </p:nvSpPr>
        <p:spPr>
          <a:xfrm>
            <a:off x="5105400" y="3048000"/>
            <a:ext cx="1219200" cy="304800"/>
          </a:xfrm>
          <a:custGeom>
            <a:avLst/>
            <a:gdLst/>
            <a:ahLst/>
            <a:cxnLst/>
            <a:rect l="l" t="t" r="r" b="b"/>
            <a:pathLst>
              <a:path w="768" h="240" extrusionOk="0">
                <a:moveTo>
                  <a:pt x="0" y="0"/>
                </a:moveTo>
                <a:cubicBezTo>
                  <a:pt x="128" y="120"/>
                  <a:pt x="256" y="240"/>
                  <a:pt x="384" y="240"/>
                </a:cubicBezTo>
                <a:cubicBezTo>
                  <a:pt x="512" y="240"/>
                  <a:pt x="704" y="40"/>
                  <a:pt x="768" y="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6" name="Google Shape;186;p15"/>
          <p:cNvSpPr/>
          <p:nvPr/>
        </p:nvSpPr>
        <p:spPr>
          <a:xfrm>
            <a:off x="6324600" y="2971800"/>
            <a:ext cx="1219200" cy="304800"/>
          </a:xfrm>
          <a:custGeom>
            <a:avLst/>
            <a:gdLst/>
            <a:ahLst/>
            <a:cxnLst/>
            <a:rect l="l" t="t" r="r" b="b"/>
            <a:pathLst>
              <a:path w="768" h="240" extrusionOk="0">
                <a:moveTo>
                  <a:pt x="0" y="0"/>
                </a:moveTo>
                <a:cubicBezTo>
                  <a:pt x="128" y="120"/>
                  <a:pt x="256" y="240"/>
                  <a:pt x="384" y="240"/>
                </a:cubicBezTo>
                <a:cubicBezTo>
                  <a:pt x="512" y="240"/>
                  <a:pt x="704" y="40"/>
                  <a:pt x="768" y="0"/>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7" name="Google Shape;187;p15"/>
          <p:cNvSpPr txBox="1"/>
          <p:nvPr/>
        </p:nvSpPr>
        <p:spPr>
          <a:xfrm>
            <a:off x="7010400" y="2209800"/>
            <a:ext cx="1524000" cy="73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Planlanmış aralar verildiği zamanki hatırlama eğrileri</a:t>
            </a:r>
            <a:endParaRPr/>
          </a:p>
        </p:txBody>
      </p:sp>
      <p:sp>
        <p:nvSpPr>
          <p:cNvPr id="188" name="Google Shape;188;p15"/>
          <p:cNvSpPr/>
          <p:nvPr/>
        </p:nvSpPr>
        <p:spPr>
          <a:xfrm>
            <a:off x="2576512" y="3060700"/>
            <a:ext cx="5111750" cy="1092200"/>
          </a:xfrm>
          <a:custGeom>
            <a:avLst/>
            <a:gdLst/>
            <a:ahLst/>
            <a:cxnLst/>
            <a:rect l="l" t="t" r="r" b="b"/>
            <a:pathLst>
              <a:path w="3220" h="688" extrusionOk="0">
                <a:moveTo>
                  <a:pt x="11" y="0"/>
                </a:moveTo>
                <a:cubicBezTo>
                  <a:pt x="23" y="4"/>
                  <a:pt x="37" y="3"/>
                  <a:pt x="46" y="12"/>
                </a:cubicBezTo>
                <a:cubicBezTo>
                  <a:pt x="109" y="75"/>
                  <a:pt x="0" y="27"/>
                  <a:pt x="93" y="59"/>
                </a:cubicBezTo>
                <a:cubicBezTo>
                  <a:pt x="119" y="135"/>
                  <a:pt x="83" y="61"/>
                  <a:pt x="140" y="106"/>
                </a:cubicBezTo>
                <a:cubicBezTo>
                  <a:pt x="151" y="115"/>
                  <a:pt x="153" y="132"/>
                  <a:pt x="164" y="141"/>
                </a:cubicBezTo>
                <a:cubicBezTo>
                  <a:pt x="186" y="158"/>
                  <a:pt x="244" y="174"/>
                  <a:pt x="270" y="188"/>
                </a:cubicBezTo>
                <a:cubicBezTo>
                  <a:pt x="320" y="216"/>
                  <a:pt x="360" y="245"/>
                  <a:pt x="411" y="270"/>
                </a:cubicBezTo>
                <a:cubicBezTo>
                  <a:pt x="443" y="286"/>
                  <a:pt x="483" y="287"/>
                  <a:pt x="516" y="294"/>
                </a:cubicBezTo>
                <a:cubicBezTo>
                  <a:pt x="572" y="305"/>
                  <a:pt x="626" y="325"/>
                  <a:pt x="681" y="341"/>
                </a:cubicBezTo>
                <a:cubicBezTo>
                  <a:pt x="728" y="355"/>
                  <a:pt x="813" y="372"/>
                  <a:pt x="857" y="400"/>
                </a:cubicBezTo>
                <a:cubicBezTo>
                  <a:pt x="869" y="408"/>
                  <a:pt x="879" y="420"/>
                  <a:pt x="893" y="423"/>
                </a:cubicBezTo>
                <a:cubicBezTo>
                  <a:pt x="935" y="432"/>
                  <a:pt x="979" y="431"/>
                  <a:pt x="1022" y="435"/>
                </a:cubicBezTo>
                <a:cubicBezTo>
                  <a:pt x="1296" y="491"/>
                  <a:pt x="1551" y="517"/>
                  <a:pt x="1833" y="529"/>
                </a:cubicBezTo>
                <a:cubicBezTo>
                  <a:pt x="1971" y="576"/>
                  <a:pt x="2090" y="569"/>
                  <a:pt x="2244" y="576"/>
                </a:cubicBezTo>
                <a:cubicBezTo>
                  <a:pt x="2423" y="622"/>
                  <a:pt x="2489" y="615"/>
                  <a:pt x="2726" y="623"/>
                </a:cubicBezTo>
                <a:cubicBezTo>
                  <a:pt x="2850" y="663"/>
                  <a:pt x="2851" y="659"/>
                  <a:pt x="3009" y="670"/>
                </a:cubicBezTo>
                <a:cubicBezTo>
                  <a:pt x="3134" y="688"/>
                  <a:pt x="3063" y="682"/>
                  <a:pt x="3220" y="682"/>
                </a:cubicBezTo>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9" name="Google Shape;189;p15"/>
          <p:cNvSpPr/>
          <p:nvPr/>
        </p:nvSpPr>
        <p:spPr>
          <a:xfrm>
            <a:off x="2613025" y="3116262"/>
            <a:ext cx="5113338" cy="1455737"/>
          </a:xfrm>
          <a:custGeom>
            <a:avLst/>
            <a:gdLst/>
            <a:ahLst/>
            <a:cxnLst/>
            <a:rect l="l" t="t" r="r" b="b"/>
            <a:pathLst>
              <a:path w="3221" h="917" extrusionOk="0">
                <a:moveTo>
                  <a:pt x="0" y="0"/>
                </a:moveTo>
                <a:cubicBezTo>
                  <a:pt x="31" y="98"/>
                  <a:pt x="69" y="136"/>
                  <a:pt x="164" y="176"/>
                </a:cubicBezTo>
                <a:cubicBezTo>
                  <a:pt x="180" y="183"/>
                  <a:pt x="195" y="193"/>
                  <a:pt x="211" y="200"/>
                </a:cubicBezTo>
                <a:cubicBezTo>
                  <a:pt x="234" y="209"/>
                  <a:pt x="282" y="223"/>
                  <a:pt x="282" y="223"/>
                </a:cubicBezTo>
                <a:cubicBezTo>
                  <a:pt x="297" y="269"/>
                  <a:pt x="305" y="290"/>
                  <a:pt x="352" y="306"/>
                </a:cubicBezTo>
                <a:cubicBezTo>
                  <a:pt x="391" y="362"/>
                  <a:pt x="404" y="338"/>
                  <a:pt x="458" y="365"/>
                </a:cubicBezTo>
                <a:cubicBezTo>
                  <a:pt x="551" y="412"/>
                  <a:pt x="653" y="425"/>
                  <a:pt x="752" y="459"/>
                </a:cubicBezTo>
                <a:cubicBezTo>
                  <a:pt x="808" y="515"/>
                  <a:pt x="877" y="534"/>
                  <a:pt x="952" y="553"/>
                </a:cubicBezTo>
                <a:cubicBezTo>
                  <a:pt x="998" y="587"/>
                  <a:pt x="1028" y="594"/>
                  <a:pt x="1081" y="611"/>
                </a:cubicBezTo>
                <a:cubicBezTo>
                  <a:pt x="1093" y="619"/>
                  <a:pt x="1103" y="629"/>
                  <a:pt x="1116" y="635"/>
                </a:cubicBezTo>
                <a:cubicBezTo>
                  <a:pt x="1139" y="645"/>
                  <a:pt x="1187" y="658"/>
                  <a:pt x="1187" y="658"/>
                </a:cubicBezTo>
                <a:cubicBezTo>
                  <a:pt x="1239" y="694"/>
                  <a:pt x="1290" y="694"/>
                  <a:pt x="1352" y="705"/>
                </a:cubicBezTo>
                <a:cubicBezTo>
                  <a:pt x="1477" y="727"/>
                  <a:pt x="1602" y="743"/>
                  <a:pt x="1728" y="764"/>
                </a:cubicBezTo>
                <a:cubicBezTo>
                  <a:pt x="1817" y="794"/>
                  <a:pt x="1730" y="768"/>
                  <a:pt x="1916" y="788"/>
                </a:cubicBezTo>
                <a:cubicBezTo>
                  <a:pt x="2050" y="803"/>
                  <a:pt x="2179" y="823"/>
                  <a:pt x="2315" y="835"/>
                </a:cubicBezTo>
                <a:cubicBezTo>
                  <a:pt x="2358" y="839"/>
                  <a:pt x="2445" y="846"/>
                  <a:pt x="2445" y="846"/>
                </a:cubicBezTo>
                <a:cubicBezTo>
                  <a:pt x="2584" y="893"/>
                  <a:pt x="2662" y="875"/>
                  <a:pt x="2844" y="882"/>
                </a:cubicBezTo>
                <a:cubicBezTo>
                  <a:pt x="2899" y="899"/>
                  <a:pt x="2955" y="898"/>
                  <a:pt x="3009" y="917"/>
                </a:cubicBezTo>
                <a:cubicBezTo>
                  <a:pt x="3080" y="913"/>
                  <a:pt x="3221" y="905"/>
                  <a:pt x="3221" y="905"/>
                </a:cubicBezTo>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0" name="Google Shape;190;p15"/>
          <p:cNvSpPr txBox="1"/>
          <p:nvPr/>
        </p:nvSpPr>
        <p:spPr>
          <a:xfrm>
            <a:off x="6400800" y="3429000"/>
            <a:ext cx="2209800" cy="51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İki saat hiç ara verilmediği zaman hatırlama eğrisi</a:t>
            </a:r>
            <a:endParaRPr/>
          </a:p>
        </p:txBody>
      </p:sp>
      <p:sp>
        <p:nvSpPr>
          <p:cNvPr id="191" name="Google Shape;191;p15"/>
          <p:cNvSpPr txBox="1"/>
          <p:nvPr/>
        </p:nvSpPr>
        <p:spPr>
          <a:xfrm>
            <a:off x="6629400" y="4495800"/>
            <a:ext cx="2209800" cy="73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İki saatten fazla  hiç ara verilmeden çalışılan hatırlama eğrisi</a:t>
            </a:r>
            <a:endParaRPr/>
          </a:p>
        </p:txBody>
      </p:sp>
    </p:spTree>
    <p:extLst>
      <p:ext uri="{BB962C8B-B14F-4D97-AF65-F5344CB8AC3E}">
        <p14:creationId xmlns:p14="http://schemas.microsoft.com/office/powerpoint/2010/main" val="1931459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3 İçerik Yer Tutucusu"/>
          <p:cNvGraphicFramePr>
            <a:graphicFrameLocks noGrp="1"/>
          </p:cNvGraphicFramePr>
          <p:nvPr>
            <p:ph idx="1"/>
            <p:extLst>
              <p:ext uri="{D42A27DB-BD31-4B8C-83A1-F6EECF244321}">
                <p14:modId xmlns:p14="http://schemas.microsoft.com/office/powerpoint/2010/main" val="760021039"/>
              </p:ext>
            </p:extLst>
          </p:nvPr>
        </p:nvGraphicFramePr>
        <p:xfrm>
          <a:off x="6300192" y="260648"/>
          <a:ext cx="2520280"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8663" name="İçerik Yer Tutucusu 2"/>
          <p:cNvSpPr txBox="1"/>
          <p:nvPr/>
        </p:nvSpPr>
        <p:spPr>
          <a:xfrm>
            <a:off x="214282" y="571480"/>
            <a:ext cx="3835583" cy="385765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endParaRPr kumimoji="0" lang="tr-TR" sz="1600" b="0" i="0" u="none" strike="noStrike" kern="1200" cap="none" spc="0" normalizeH="0" baseline="0" noProof="0" dirty="0">
              <a:ln>
                <a:noFill/>
              </a:ln>
              <a:solidFill>
                <a:schemeClr val="tx1"/>
              </a:solidFill>
              <a:effectLst/>
              <a:uLnTx/>
              <a:uFillTx/>
              <a:latin typeface="Century Gothic"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kumimoji="0" lang="tr-TR" sz="1600" b="0" i="0" u="none" strike="noStrike" kern="1200" cap="none" spc="0" normalizeH="0" baseline="0" noProof="0" dirty="0">
                <a:ln>
                  <a:noFill/>
                </a:ln>
                <a:solidFill>
                  <a:schemeClr val="tx1"/>
                </a:solidFill>
                <a:effectLst/>
                <a:uLnTx/>
                <a:uFillTx/>
                <a:latin typeface="Century Gothic" pitchFamily="34" charset="0"/>
              </a:rPr>
              <a:t>Elde ettiğiniz başarılarda kendinizi ödüllendirin ve bunun tadını çıkarın.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kumimoji="0" lang="tr-TR" sz="1600" b="0" i="0" u="none" strike="noStrike" kern="1200" cap="none" spc="0" normalizeH="0" baseline="0" noProof="0" dirty="0">
                <a:ln>
                  <a:noFill/>
                </a:ln>
                <a:solidFill>
                  <a:schemeClr val="tx1"/>
                </a:solidFill>
                <a:effectLst/>
                <a:uLnTx/>
                <a:uFillTx/>
                <a:latin typeface="Century Gothic" pitchFamily="34" charset="0"/>
              </a:rPr>
              <a:t>Unutmayın BAŞARI da bizimdir BAŞARISIZLIK da.</a:t>
            </a:r>
          </a:p>
        </p:txBody>
      </p:sp>
      <p:pic>
        <p:nvPicPr>
          <p:cNvPr id="2097170" name="Resim 4" descr="nesne, saat içeren bir resim  Açıklama otomatik olarak oluşturuldu"/>
          <p:cNvPicPr>
            <a:picLocks noChangeAspect="1"/>
          </p:cNvPicPr>
          <p:nvPr/>
        </p:nvPicPr>
        <p:blipFill>
          <a:blip r:embed="rId7" cstate="print"/>
          <a:stretch>
            <a:fillRect/>
          </a:stretch>
        </p:blipFill>
        <p:spPr>
          <a:xfrm>
            <a:off x="357158" y="2357430"/>
            <a:ext cx="3429025" cy="1928826"/>
          </a:xfrm>
          <a:prstGeom prst="rect">
            <a:avLst/>
          </a:prstGeom>
          <a:ln>
            <a:noFill/>
          </a:ln>
          <a:effectLst>
            <a:softEdge rad="112500"/>
          </a:effectLst>
        </p:spPr>
      </p:pic>
      <p:grpSp>
        <p:nvGrpSpPr>
          <p:cNvPr id="110" name="8 Grup"/>
          <p:cNvGrpSpPr/>
          <p:nvPr/>
        </p:nvGrpSpPr>
        <p:grpSpPr>
          <a:xfrm>
            <a:off x="4357686" y="2500306"/>
            <a:ext cx="4320000" cy="3577520"/>
            <a:chOff x="578850" y="2529573"/>
            <a:chExt cx="4320000" cy="720000"/>
          </a:xfrm>
        </p:grpSpPr>
        <p:sp>
          <p:nvSpPr>
            <p:cNvPr id="1048664" name="9 Dikdörtgen"/>
            <p:cNvSpPr/>
            <p:nvPr/>
          </p:nvSpPr>
          <p:spPr>
            <a:xfrm>
              <a:off x="578850" y="2529573"/>
              <a:ext cx="4320000" cy="720000"/>
            </a:xfrm>
            <a:prstGeom prst="rect">
              <a:avLst/>
            </a:prstGeom>
          </p:spPr>
          <p:style>
            <a:lnRef idx="2">
              <a:schemeClr val="accent3"/>
            </a:lnRef>
            <a:fillRef idx="1">
              <a:schemeClr val="lt1"/>
            </a:fillRef>
            <a:effectRef idx="0">
              <a:schemeClr val="accent3"/>
            </a:effectRef>
            <a:fontRef idx="minor">
              <a:schemeClr val="dk1"/>
            </a:fontRef>
          </p:style>
        </p:sp>
        <p:sp>
          <p:nvSpPr>
            <p:cNvPr id="1048665" name="10 Dikdörtgen"/>
            <p:cNvSpPr/>
            <p:nvPr/>
          </p:nvSpPr>
          <p:spPr>
            <a:xfrm>
              <a:off x="578850" y="2529573"/>
              <a:ext cx="4320000" cy="720000"/>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endParaRPr lang="tr-TR" sz="1700" kern="1200" dirty="0">
                <a:latin typeface="Century Gothic" pitchFamily="34" charset="0"/>
              </a:endParaRPr>
            </a:p>
            <a:p>
              <a:pPr lvl="0" algn="ctr" defTabSz="755650">
                <a:lnSpc>
                  <a:spcPct val="90000"/>
                </a:lnSpc>
                <a:spcBef>
                  <a:spcPct val="0"/>
                </a:spcBef>
                <a:spcAft>
                  <a:spcPct val="35000"/>
                </a:spcAft>
              </a:pPr>
              <a:endParaRPr lang="tr-TR" sz="1700" dirty="0">
                <a:latin typeface="Century Gothic" pitchFamily="34" charset="0"/>
              </a:endParaRPr>
            </a:p>
            <a:p>
              <a:pPr lvl="0" algn="ctr" defTabSz="755650">
                <a:lnSpc>
                  <a:spcPct val="90000"/>
                </a:lnSpc>
                <a:spcBef>
                  <a:spcPct val="0"/>
                </a:spcBef>
                <a:spcAft>
                  <a:spcPct val="35000"/>
                </a:spcAft>
              </a:pPr>
              <a:endParaRPr lang="tr-TR" sz="1700" kern="1200" dirty="0">
                <a:latin typeface="Century Gothic" pitchFamily="34" charset="0"/>
              </a:endParaRPr>
            </a:p>
            <a:p>
              <a:pPr lvl="0" algn="ctr" defTabSz="755650">
                <a:lnSpc>
                  <a:spcPct val="90000"/>
                </a:lnSpc>
                <a:spcBef>
                  <a:spcPct val="0"/>
                </a:spcBef>
                <a:spcAft>
                  <a:spcPct val="35000"/>
                </a:spcAft>
              </a:pPr>
              <a:endParaRPr lang="tr-TR" sz="1700" dirty="0">
                <a:latin typeface="Century Gothic" pitchFamily="34" charset="0"/>
              </a:endParaRPr>
            </a:p>
            <a:p>
              <a:pPr lvl="0" algn="ctr" defTabSz="755650">
                <a:lnSpc>
                  <a:spcPct val="90000"/>
                </a:lnSpc>
                <a:spcBef>
                  <a:spcPct val="0"/>
                </a:spcBef>
                <a:spcAft>
                  <a:spcPct val="35000"/>
                </a:spcAft>
              </a:pPr>
              <a:endParaRPr lang="tr-TR" sz="1700" kern="1200" dirty="0">
                <a:latin typeface="Century Gothic" pitchFamily="34" charset="0"/>
              </a:endParaRPr>
            </a:p>
            <a:p>
              <a:pPr lvl="0" algn="ctr" defTabSz="755650">
                <a:lnSpc>
                  <a:spcPct val="90000"/>
                </a:lnSpc>
                <a:spcBef>
                  <a:spcPct val="0"/>
                </a:spcBef>
                <a:spcAft>
                  <a:spcPct val="35000"/>
                </a:spcAft>
              </a:pPr>
              <a:endParaRPr lang="tr-TR" sz="1700" dirty="0">
                <a:latin typeface="Century Gothic" pitchFamily="34" charset="0"/>
              </a:endParaRPr>
            </a:p>
            <a:p>
              <a:pPr lvl="0" algn="ctr" defTabSz="755650">
                <a:lnSpc>
                  <a:spcPct val="90000"/>
                </a:lnSpc>
                <a:spcBef>
                  <a:spcPct val="0"/>
                </a:spcBef>
                <a:spcAft>
                  <a:spcPct val="35000"/>
                </a:spcAft>
              </a:pPr>
              <a:endParaRPr lang="tr-TR" sz="1700" kern="1200" dirty="0">
                <a:latin typeface="Century Gothic" pitchFamily="34" charset="0"/>
              </a:endParaRPr>
            </a:p>
            <a:p>
              <a:pPr lvl="0" algn="ctr" defTabSz="755650">
                <a:lnSpc>
                  <a:spcPct val="90000"/>
                </a:lnSpc>
                <a:spcBef>
                  <a:spcPct val="0"/>
                </a:spcBef>
                <a:spcAft>
                  <a:spcPct val="35000"/>
                </a:spcAft>
              </a:pPr>
              <a:endParaRPr lang="tr-TR" sz="1700" dirty="0">
                <a:latin typeface="Century Gothic" pitchFamily="34" charset="0"/>
              </a:endParaRPr>
            </a:p>
            <a:p>
              <a:pPr lvl="0" algn="ctr" defTabSz="755650">
                <a:lnSpc>
                  <a:spcPct val="90000"/>
                </a:lnSpc>
                <a:spcBef>
                  <a:spcPct val="0"/>
                </a:spcBef>
                <a:spcAft>
                  <a:spcPct val="35000"/>
                </a:spcAft>
              </a:pPr>
              <a:endParaRPr lang="tr-TR" sz="1700" dirty="0">
                <a:latin typeface="Century Gothic" pitchFamily="34" charset="0"/>
              </a:endParaRPr>
            </a:p>
            <a:p>
              <a:pPr lvl="0" algn="ctr" defTabSz="755650">
                <a:lnSpc>
                  <a:spcPct val="90000"/>
                </a:lnSpc>
                <a:spcBef>
                  <a:spcPct val="0"/>
                </a:spcBef>
                <a:spcAft>
                  <a:spcPct val="35000"/>
                </a:spcAft>
              </a:pPr>
              <a:r>
                <a:rPr lang="tr-TR" sz="1700" kern="1200" dirty="0">
                  <a:latin typeface="Century Gothic" pitchFamily="34" charset="0"/>
                </a:rPr>
                <a:t>Sizin de NORMAL bir şekilde dinlenmeye, mola vermeye, hakkınız var.</a:t>
              </a:r>
              <a:endParaRPr lang="en-US" sz="1700" kern="1200" dirty="0">
                <a:latin typeface="Century Gothic" pitchFamily="34" charset="0"/>
              </a:endParaRPr>
            </a:p>
          </p:txBody>
        </p:sp>
      </p:grpSp>
      <p:sp>
        <p:nvSpPr>
          <p:cNvPr id="1048666" name="Başlık 1"/>
          <p:cNvSpPr>
            <a:spLocks noGrp="1"/>
          </p:cNvSpPr>
          <p:nvPr>
            <p:ph type="title"/>
          </p:nvPr>
        </p:nvSpPr>
        <p:spPr>
          <a:xfrm>
            <a:off x="4286248" y="2643182"/>
            <a:ext cx="4404942" cy="481482"/>
          </a:xfrm>
        </p:spPr>
        <p:txBody>
          <a:bodyPr>
            <a:noAutofit/>
          </a:bodyPr>
          <a:lstStyle/>
          <a:p>
            <a:r>
              <a:rPr lang="tr-TR" sz="3200" b="1" dirty="0"/>
              <a:t>ROBOT DEĞİLSİNİZ</a:t>
            </a:r>
          </a:p>
        </p:txBody>
      </p:sp>
      <p:sp>
        <p:nvSpPr>
          <p:cNvPr id="1048667" name="6 Dikdörtgen"/>
          <p:cNvSpPr/>
          <p:nvPr/>
        </p:nvSpPr>
        <p:spPr>
          <a:xfrm>
            <a:off x="5715008" y="3357562"/>
            <a:ext cx="1944000" cy="1944000"/>
          </a:xfrm>
          <a:prstGeom prst="rect">
            <a:avLst/>
          </a:prstGeom>
          <a:blipFill>
            <a:blip r:embed="rId8"/>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097154" name="Picture 1" descr="C:\Users\User\Downloads\pngwing.com (1).png"/>
          <p:cNvPicPr>
            <a:picLocks noChangeAspect="1" noChangeArrowheads="1"/>
          </p:cNvPicPr>
          <p:nvPr/>
        </p:nvPicPr>
        <p:blipFill>
          <a:blip r:embed="rId3"/>
          <a:srcRect/>
          <a:stretch>
            <a:fillRect/>
          </a:stretch>
        </p:blipFill>
        <p:spPr bwMode="auto">
          <a:xfrm>
            <a:off x="4071934" y="3333900"/>
            <a:ext cx="5286412" cy="3595562"/>
          </a:xfrm>
          <a:prstGeom prst="rect">
            <a:avLst/>
          </a:prstGeom>
          <a:noFill/>
        </p:spPr>
      </p:pic>
      <p:sp>
        <p:nvSpPr>
          <p:cNvPr id="1048596" name="3 Metin kutusu"/>
          <p:cNvSpPr txBox="1"/>
          <p:nvPr/>
        </p:nvSpPr>
        <p:spPr>
          <a:xfrm rot="21286012">
            <a:off x="768130" y="1864537"/>
            <a:ext cx="4500594" cy="1767839"/>
          </a:xfrm>
          <a:prstGeom prst="rect">
            <a:avLst/>
          </a:prstGeom>
          <a:noFill/>
        </p:spPr>
        <p:txBody>
          <a:bodyPr wrap="square" rtlCol="0">
            <a:spAutoFit/>
          </a:bodyPr>
          <a:lstStyle/>
          <a:p>
            <a:pPr algn="ctr"/>
            <a:r>
              <a:rPr lang="tr-TR" b="1" i="1" dirty="0">
                <a:solidFill>
                  <a:srgbClr val="FFCCCC"/>
                </a:solidFill>
                <a:latin typeface="+mj-lt"/>
              </a:rPr>
              <a:t>‘</a:t>
            </a:r>
            <a:r>
              <a:rPr lang="tr-TR" sz="2800" b="1" i="1" dirty="0">
                <a:solidFill>
                  <a:srgbClr val="FFCCCC"/>
                </a:solidFill>
                <a:latin typeface="+mj-lt"/>
              </a:rPr>
              <a:t>Her güne, hayatının en güzel günü olması için şans ver.’ </a:t>
            </a:r>
          </a:p>
          <a:p>
            <a:pPr algn="ctr"/>
            <a:r>
              <a:rPr lang="tr-TR" sz="2800" b="1" i="1" dirty="0">
                <a:solidFill>
                  <a:srgbClr val="FFCCCC"/>
                </a:solidFill>
                <a:latin typeface="+mj-lt"/>
              </a:rPr>
              <a:t>Mark Twain </a:t>
            </a:r>
            <a:endParaRPr lang="tr-TR" sz="2800" dirty="0">
              <a:solidFill>
                <a:srgbClr val="FFCCCC"/>
              </a:solidFill>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73" name="AutoShape 2" descr="Clipart Bilgisayar Kullanan Kalem - Clipart Bilgisayar - Free Transparent  PNG Clipart Images Downl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48674" name="3 Katlanmış Nesne"/>
          <p:cNvSpPr/>
          <p:nvPr/>
        </p:nvSpPr>
        <p:spPr>
          <a:xfrm>
            <a:off x="285720" y="214290"/>
            <a:ext cx="2500330" cy="1500198"/>
          </a:xfrm>
          <a:prstGeom prst="foldedCorner">
            <a:avLst/>
          </a:prstGeom>
          <a:solidFill>
            <a:schemeClr val="bg1"/>
          </a:solidFill>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1048675" name="4 Metin kutusu"/>
          <p:cNvSpPr txBox="1"/>
          <p:nvPr/>
        </p:nvSpPr>
        <p:spPr>
          <a:xfrm>
            <a:off x="500034" y="214290"/>
            <a:ext cx="2071702" cy="1297940"/>
          </a:xfrm>
          <a:prstGeom prst="rect">
            <a:avLst/>
          </a:prstGeom>
          <a:noFill/>
        </p:spPr>
        <p:txBody>
          <a:bodyPr wrap="square" rtlCol="0">
            <a:spAutoFit/>
          </a:bodyPr>
          <a:lstStyle/>
          <a:p>
            <a:pPr algn="ctr"/>
            <a:r>
              <a:rPr lang="tr-TR" sz="1600" dirty="0">
                <a:latin typeface="Segoe UI" pitchFamily="34" charset="0"/>
                <a:ea typeface="Segoe UI" pitchFamily="34" charset="0"/>
                <a:cs typeface="Segoe UI" pitchFamily="34" charset="0"/>
              </a:rPr>
              <a:t>Başarının sırrı yoktur. Hazırlık, sıkı çalışma ve başarısızlıktan öğrenmenin sonucudur.</a:t>
            </a:r>
          </a:p>
        </p:txBody>
      </p:sp>
      <p:sp>
        <p:nvSpPr>
          <p:cNvPr id="1048676" name="5 Dikdörtgen"/>
          <p:cNvSpPr/>
          <p:nvPr/>
        </p:nvSpPr>
        <p:spPr>
          <a:xfrm rot="595951">
            <a:off x="500034" y="2960276"/>
            <a:ext cx="3522981" cy="169164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GÜNÜNÜ </a:t>
            </a:r>
          </a:p>
          <a:p>
            <a:pPr algn="ctr"/>
            <a:r>
              <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PLANLA</a:t>
            </a:r>
          </a:p>
        </p:txBody>
      </p:sp>
      <p:sp>
        <p:nvSpPr>
          <p:cNvPr id="1048677" name="6 Çerçeve"/>
          <p:cNvSpPr/>
          <p:nvPr/>
        </p:nvSpPr>
        <p:spPr>
          <a:xfrm rot="465958">
            <a:off x="229636" y="2383694"/>
            <a:ext cx="4041259" cy="2616229"/>
          </a:xfrm>
          <a:prstGeom prst="fram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2097171" name="7 Resim" descr="Resim1.png"/>
          <p:cNvPicPr>
            <a:picLocks noChangeAspect="1"/>
          </p:cNvPicPr>
          <p:nvPr/>
        </p:nvPicPr>
        <p:blipFill>
          <a:blip r:embed="rId3"/>
          <a:stretch>
            <a:fillRect/>
          </a:stretch>
        </p:blipFill>
        <p:spPr>
          <a:xfrm>
            <a:off x="4643438" y="714356"/>
            <a:ext cx="4010837" cy="379139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Resim 2097172"/>
          <p:cNvPicPr>
            <a:picLocks/>
          </p:cNvPicPr>
          <p:nvPr/>
        </p:nvPicPr>
        <p:blipFill>
          <a:blip r:embed="rId2"/>
          <a:stretch>
            <a:fillRect/>
          </a:stretch>
        </p:blipFill>
        <p:spPr>
          <a:xfrm>
            <a:off x="-560314" y="45309"/>
            <a:ext cx="9704314" cy="68400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Picture 2"/>
          <p:cNvPicPr>
            <a:picLocks noChangeAspect="1" noChangeArrowheads="1"/>
          </p:cNvPicPr>
          <p:nvPr/>
        </p:nvPicPr>
        <p:blipFill>
          <a:blip r:embed="rId2"/>
          <a:srcRect/>
          <a:stretch>
            <a:fillRect/>
          </a:stretch>
        </p:blipFill>
        <p:spPr bwMode="auto">
          <a:xfrm>
            <a:off x="285720" y="0"/>
            <a:ext cx="8858280" cy="6858001"/>
          </a:xfrm>
          <a:prstGeom prst="rect">
            <a:avLst/>
          </a:prstGeom>
          <a:noFill/>
          <a:ln w="9525">
            <a:noFill/>
            <a:miter lim="800000"/>
            <a:headEnd/>
            <a:tailEnd/>
          </a:ln>
          <a:effectLst/>
        </p:spPr>
      </p:pic>
      <p:pic>
        <p:nvPicPr>
          <p:cNvPr id="2097175" name="Picture 2" descr="C:\Users\User\Downloads\pngwing.com (4).png"/>
          <p:cNvPicPr>
            <a:picLocks noChangeAspect="1" noChangeArrowheads="1"/>
          </p:cNvPicPr>
          <p:nvPr/>
        </p:nvPicPr>
        <p:blipFill>
          <a:blip r:embed="rId3" cstate="print"/>
          <a:srcRect/>
          <a:stretch>
            <a:fillRect/>
          </a:stretch>
        </p:blipFill>
        <p:spPr bwMode="auto">
          <a:xfrm>
            <a:off x="1428729" y="4034884"/>
            <a:ext cx="3435490" cy="2608826"/>
          </a:xfrm>
          <a:prstGeom prst="rect">
            <a:avLst/>
          </a:prstGeom>
          <a:noFill/>
        </p:spPr>
      </p:pic>
      <p:pic>
        <p:nvPicPr>
          <p:cNvPr id="2097176" name="6 İçerik Yer Tutucusu" descr="Resim2.png"/>
          <p:cNvPicPr>
            <a:picLocks noGrp="1" noChangeAspect="1"/>
          </p:cNvPicPr>
          <p:nvPr>
            <p:ph idx="1"/>
          </p:nvPr>
        </p:nvPicPr>
        <p:blipFill>
          <a:blip r:embed="rId4"/>
          <a:stretch>
            <a:fillRect/>
          </a:stretch>
        </p:blipFill>
        <p:spPr>
          <a:xfrm>
            <a:off x="2060359" y="847424"/>
            <a:ext cx="5583475" cy="322451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097177" name="İçerik Yer Tutucusu 4"/>
          <p:cNvPicPr>
            <a:picLocks noChangeAspect="1"/>
          </p:cNvPicPr>
          <p:nvPr/>
        </p:nvPicPr>
        <p:blipFill>
          <a:blip r:embed="rId3" cstate="print"/>
          <a:srcRect t="20813" r="396" b="27155"/>
          <a:stretch>
            <a:fillRect/>
          </a:stretch>
        </p:blipFill>
        <p:spPr>
          <a:xfrm>
            <a:off x="357158" y="1785926"/>
            <a:ext cx="5715008" cy="2299153"/>
          </a:xfrm>
          <a:prstGeom prst="rect">
            <a:avLst/>
          </a:prstGeom>
          <a:ln>
            <a:noFill/>
          </a:ln>
          <a:effectLst>
            <a:softEdge rad="112500"/>
          </a:effectLst>
        </p:spPr>
      </p:pic>
      <p:sp>
        <p:nvSpPr>
          <p:cNvPr id="1048690" name="3 Metin kutusu"/>
          <p:cNvSpPr txBox="1"/>
          <p:nvPr/>
        </p:nvSpPr>
        <p:spPr>
          <a:xfrm>
            <a:off x="785786" y="285728"/>
            <a:ext cx="500066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latin typeface="Century Gothic" pitchFamily="34" charset="0"/>
              </a:rPr>
              <a:t>POMODORO TEKNİĞİ</a:t>
            </a:r>
          </a:p>
        </p:txBody>
      </p:sp>
      <p:sp>
        <p:nvSpPr>
          <p:cNvPr id="1048691" name="4 Metin kutusu"/>
          <p:cNvSpPr txBox="1"/>
          <p:nvPr/>
        </p:nvSpPr>
        <p:spPr>
          <a:xfrm>
            <a:off x="714348" y="785794"/>
            <a:ext cx="4714908" cy="891540"/>
          </a:xfrm>
          <a:prstGeom prst="rect">
            <a:avLst/>
          </a:prstGeom>
          <a:noFill/>
        </p:spPr>
        <p:txBody>
          <a:bodyPr wrap="square" rtlCol="0">
            <a:spAutoFit/>
          </a:bodyPr>
          <a:lstStyle/>
          <a:p>
            <a:pPr algn="ctr"/>
            <a:r>
              <a:rPr lang="tr-TR" dirty="0">
                <a:latin typeface="Century Gothic" pitchFamily="34" charset="0"/>
              </a:rPr>
              <a:t>Pomodoro tekniği, 25 dakikalık çalışma ve 5 dakikalık moladan oluşan 30 dakikalık periyotları kapsıyor. </a:t>
            </a:r>
          </a:p>
        </p:txBody>
      </p:sp>
      <p:pic>
        <p:nvPicPr>
          <p:cNvPr id="2097178" name="Picture 2"/>
          <p:cNvPicPr>
            <a:picLocks noChangeAspect="1" noChangeArrowheads="1"/>
          </p:cNvPicPr>
          <p:nvPr/>
        </p:nvPicPr>
        <p:blipFill>
          <a:blip r:embed="rId4"/>
          <a:srcRect/>
          <a:stretch>
            <a:fillRect/>
          </a:stretch>
        </p:blipFill>
        <p:spPr bwMode="auto">
          <a:xfrm>
            <a:off x="428596" y="4071942"/>
            <a:ext cx="5857916" cy="2500330"/>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48712" name="1 Metin kutusu"/>
          <p:cNvSpPr txBox="1"/>
          <p:nvPr/>
        </p:nvSpPr>
        <p:spPr>
          <a:xfrm>
            <a:off x="785786" y="1324823"/>
            <a:ext cx="7643834" cy="3825240"/>
          </a:xfrm>
          <a:prstGeom prst="rect">
            <a:avLst/>
          </a:prstGeom>
          <a:noFill/>
        </p:spPr>
        <p:txBody>
          <a:bodyPr wrap="square" rtlCol="0">
            <a:spAutoFit/>
          </a:bodyPr>
          <a:lstStyle/>
          <a:p>
            <a:pPr algn="ctr"/>
            <a:r>
              <a:rPr lang="tr-TR" dirty="0">
                <a:latin typeface="Century Gothic" pitchFamily="34" charset="0"/>
              </a:rPr>
              <a:t>“Sevgili gençler,</a:t>
            </a:r>
          </a:p>
          <a:p>
            <a:pPr indent="457200"/>
            <a:r>
              <a:rPr lang="tr-TR" b="1" dirty="0">
                <a:latin typeface="Century Gothic" pitchFamily="34" charset="0"/>
              </a:rPr>
              <a:t>Kaybedeceğinizi düşünüyorsanız çoktan bilin ki zaten kaybetmişsinizdir</a:t>
            </a:r>
            <a:r>
              <a:rPr lang="tr-TR" dirty="0">
                <a:latin typeface="Century Gothic" pitchFamily="34" charset="0"/>
              </a:rPr>
              <a:t>. Başarı, ancak onu istediğiniz takdirde gelecektir. Hayatın içine girmeye başladığınız zaman, hayatla mücadele etmeye başladığınız zaman, kendi küçük hayatınızdan, dünyanızdan dışarıya çıkıp olaylara baktığınız zaman göreceksiniz ki, başarı ancak istendiği takdirde geliyor. </a:t>
            </a:r>
          </a:p>
          <a:p>
            <a:endParaRPr lang="tr-TR" dirty="0">
              <a:latin typeface="Century Gothic" pitchFamily="34" charset="0"/>
            </a:endParaRPr>
          </a:p>
          <a:p>
            <a:pPr indent="457200"/>
            <a:r>
              <a:rPr lang="tr-TR" dirty="0">
                <a:latin typeface="Century Gothic" pitchFamily="34" charset="0"/>
              </a:rPr>
              <a:t>Her şey insanın kafasında bitiyor. Her şey… Başarı başarısızlık, mutluluk, mutsuzluk, galip gelme, mağlup gelme… </a:t>
            </a:r>
            <a:r>
              <a:rPr lang="tr-TR" b="1" dirty="0">
                <a:latin typeface="Century Gothic" pitchFamily="34" charset="0"/>
              </a:rPr>
              <a:t>Sınav; sınav tarihinde, sınav salonunda, sınav gününde değil daha öncesinden ya kazanılır ya kaybedilir. </a:t>
            </a:r>
            <a:r>
              <a:rPr lang="tr-TR" dirty="0">
                <a:latin typeface="Century Gothic" pitchFamily="34" charset="0"/>
              </a:rPr>
              <a:t>Eğer kazanamayacağınızı düşünürseniz, kazanamazsınız.</a:t>
            </a:r>
          </a:p>
          <a:p>
            <a:endParaRPr lang="tr-TR" dirty="0">
              <a:latin typeface="Century Gothic" pitchFamily="34" charset="0"/>
            </a:endParaRPr>
          </a:p>
          <a:p>
            <a:pPr indent="457200"/>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48713" name="1 Metin kutusu"/>
          <p:cNvSpPr txBox="1"/>
          <p:nvPr/>
        </p:nvSpPr>
        <p:spPr>
          <a:xfrm>
            <a:off x="785786" y="824757"/>
            <a:ext cx="7643834" cy="646331"/>
          </a:xfrm>
          <a:prstGeom prst="rect">
            <a:avLst/>
          </a:prstGeom>
          <a:noFill/>
        </p:spPr>
        <p:txBody>
          <a:bodyPr wrap="square" rtlCol="0">
            <a:spAutoFit/>
          </a:bodyPr>
          <a:lstStyle/>
          <a:p>
            <a:endParaRPr lang="tr-TR" dirty="0">
              <a:latin typeface="Century Gothic" pitchFamily="34" charset="0"/>
            </a:endParaRPr>
          </a:p>
          <a:p>
            <a:pPr indent="457200"/>
            <a:endParaRPr lang="tr-TR" dirty="0"/>
          </a:p>
        </p:txBody>
      </p:sp>
      <p:sp>
        <p:nvSpPr>
          <p:cNvPr id="1048714" name="2 Metin kutusu"/>
          <p:cNvSpPr txBox="1"/>
          <p:nvPr/>
        </p:nvSpPr>
        <p:spPr>
          <a:xfrm>
            <a:off x="1071538" y="1142984"/>
            <a:ext cx="7072362" cy="4625340"/>
          </a:xfrm>
          <a:prstGeom prst="rect">
            <a:avLst/>
          </a:prstGeom>
          <a:noFill/>
        </p:spPr>
        <p:txBody>
          <a:bodyPr wrap="square" rtlCol="0">
            <a:spAutoFit/>
          </a:bodyPr>
          <a:lstStyle/>
          <a:p>
            <a:pPr indent="457200"/>
            <a:r>
              <a:rPr lang="tr-TR" dirty="0">
                <a:latin typeface="Century Gothic" pitchFamily="34" charset="0"/>
              </a:rPr>
              <a:t>Onun için her şey önce beyinde kazanılıyor. Galibiyette, başarı da mutluluk da hedeflere ulaşmada. </a:t>
            </a:r>
            <a:r>
              <a:rPr lang="tr-TR" b="1" dirty="0">
                <a:latin typeface="Century Gothic" pitchFamily="34" charset="0"/>
              </a:rPr>
              <a:t>Unutmayın bütün büyük başarılar da bir zamanlar hayaldi.</a:t>
            </a:r>
            <a:r>
              <a:rPr lang="tr-TR" dirty="0">
                <a:latin typeface="Century Gothic" pitchFamily="34" charset="0"/>
              </a:rPr>
              <a:t> Önce kafada başarılmıştı. Önce kafatasının içinde onu hayal etmişti. Başardığını, her anını, her saniyesini, başarıya gidecek olan her adımı tek tek görebilmişti. Görenler zaten başarıyı yakalıyor.</a:t>
            </a:r>
          </a:p>
          <a:p>
            <a:pPr indent="457200"/>
            <a:endParaRPr lang="tr-TR" dirty="0">
              <a:latin typeface="Century Gothic" pitchFamily="34" charset="0"/>
            </a:endParaRPr>
          </a:p>
          <a:p>
            <a:pPr indent="457200"/>
            <a:r>
              <a:rPr lang="tr-TR" dirty="0">
                <a:latin typeface="Century Gothic" pitchFamily="34" charset="0"/>
              </a:rPr>
              <a:t>Yenilgi diye bir şey yok. Yenilgiyi siz kabul ettiğiniz zaman vardır. Eğer yenilgiyi kabul etmiyorsanız bilin ki yenilgi hayattır. Yenilmeyecek miyiz? Yenileceğiz. Yere düşeceğiz, çukurlara düşeceğiz, kafamız gözümüz yarılacak, mağlup olacağız, kaybedeceğiz ama önemli olan hani derler ya yiğit düştüğü yerden kalkar. Düştüğümüz yerden tekrar ayağa kalkabilmek. </a:t>
            </a:r>
            <a:r>
              <a:rPr lang="tr-TR" b="1" dirty="0">
                <a:latin typeface="Century Gothic" pitchFamily="34" charset="0"/>
              </a:rPr>
              <a:t>Tekrar o hayallerin, ideallerin peşinde koşabilmek, vazgeçmemek.</a:t>
            </a:r>
          </a:p>
          <a:p>
            <a:pPr indent="457200"/>
            <a:endParaRPr lang="tr-TR" b="1" dirty="0">
              <a:latin typeface="Century Gothic" pitchFamily="34" charset="0"/>
            </a:endParaRPr>
          </a:p>
          <a:p>
            <a:endParaRPr lang="tr-TR" b="1" dirty="0">
              <a:latin typeface="Century Gothic" pitchFamily="34" charset="0"/>
            </a:endParaRPr>
          </a:p>
          <a:p>
            <a:endParaRPr lang="tr-TR" b="1" dirty="0">
              <a:latin typeface="Century Gothic"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48715" name="1 Metin kutusu"/>
          <p:cNvSpPr txBox="1"/>
          <p:nvPr/>
        </p:nvSpPr>
        <p:spPr>
          <a:xfrm>
            <a:off x="785786" y="824757"/>
            <a:ext cx="7643834" cy="646331"/>
          </a:xfrm>
          <a:prstGeom prst="rect">
            <a:avLst/>
          </a:prstGeom>
          <a:noFill/>
        </p:spPr>
        <p:txBody>
          <a:bodyPr wrap="square" rtlCol="0">
            <a:spAutoFit/>
          </a:bodyPr>
          <a:lstStyle/>
          <a:p>
            <a:endParaRPr lang="tr-TR" dirty="0">
              <a:latin typeface="Century Gothic" pitchFamily="34" charset="0"/>
            </a:endParaRPr>
          </a:p>
          <a:p>
            <a:pPr indent="457200"/>
            <a:endParaRPr lang="tr-TR" dirty="0"/>
          </a:p>
        </p:txBody>
      </p:sp>
      <p:sp>
        <p:nvSpPr>
          <p:cNvPr id="1048716" name="2 Metin kutusu"/>
          <p:cNvSpPr txBox="1"/>
          <p:nvPr/>
        </p:nvSpPr>
        <p:spPr>
          <a:xfrm>
            <a:off x="1071538" y="2058123"/>
            <a:ext cx="7072362" cy="2225041"/>
          </a:xfrm>
          <a:prstGeom prst="rect">
            <a:avLst/>
          </a:prstGeom>
          <a:noFill/>
        </p:spPr>
        <p:txBody>
          <a:bodyPr wrap="square" rtlCol="0">
            <a:spAutoFit/>
          </a:bodyPr>
          <a:lstStyle/>
          <a:p>
            <a:pPr indent="457200"/>
            <a:r>
              <a:rPr lang="tr-TR" dirty="0">
                <a:latin typeface="Century Gothic" pitchFamily="34" charset="0"/>
              </a:rPr>
              <a:t>Unutmayın bu sınav sizin nasıl bir insan olduğunuzu, kişiliğinizi, karakterinizi, ailenize, arkadaşlarınıza karşı nasıl davrandığınızı belirlemeyecek. Geri dönüşü olmayan bir süreç zaten değil. Önemli olan sizin neyi istediğinizi bilmeniz ve ona göre hareket etmeniz. Heyecanlanmayı, stres olmayı isteyecekseniz sınav günü bunu yaşayacaksınız. Rahat olma, kendine güveni isteyecekseniz onu hissedeceksiniz. </a:t>
            </a:r>
            <a:r>
              <a:rPr lang="tr-TR" b="1" dirty="0">
                <a:latin typeface="Century Gothic" pitchFamily="34" charset="0"/>
              </a:rPr>
              <a:t>Unutmayın siz sınavdan daha değerlisiniz. Birden fazla sınav yapılabilir ama siz biriciksiniz.”</a:t>
            </a:r>
          </a:p>
        </p:txBody>
      </p:sp>
      <p:sp>
        <p:nvSpPr>
          <p:cNvPr id="1048717" name="3 Metin kutusu"/>
          <p:cNvSpPr txBox="1"/>
          <p:nvPr/>
        </p:nvSpPr>
        <p:spPr>
          <a:xfrm>
            <a:off x="3428992" y="4929198"/>
            <a:ext cx="4357718" cy="523220"/>
          </a:xfrm>
          <a:prstGeom prst="rect">
            <a:avLst/>
          </a:prstGeom>
          <a:noFill/>
        </p:spPr>
        <p:txBody>
          <a:bodyPr wrap="square" rtlCol="0">
            <a:spAutoFit/>
          </a:bodyPr>
          <a:lstStyle/>
          <a:p>
            <a:r>
              <a:rPr lang="tr-TR" sz="2800" dirty="0">
                <a:latin typeface="Brush Script MT" pitchFamily="66" charset="0"/>
              </a:rPr>
              <a:t>Siz bizim kıymetlimizsiniz..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1" name="Picture 2" descr="C:\Users\User\Downloads\pngwing.com (9).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48723" name="4 Dikdörtgen"/>
          <p:cNvSpPr/>
          <p:nvPr/>
        </p:nvSpPr>
        <p:spPr>
          <a:xfrm>
            <a:off x="3000364" y="2428868"/>
            <a:ext cx="3700780" cy="89154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Teşekkürler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8 İçerik Yer Tutucusu" descr="Resim4.png"/>
          <p:cNvPicPr>
            <a:picLocks noGrp="1" noChangeAspect="1"/>
          </p:cNvPicPr>
          <p:nvPr>
            <p:ph idx="1"/>
          </p:nvPr>
        </p:nvPicPr>
        <p:blipFill>
          <a:blip r:embed="rId2"/>
          <a:stretch>
            <a:fillRect/>
          </a:stretch>
        </p:blipFill>
        <p:spPr>
          <a:xfrm>
            <a:off x="1413185" y="1129680"/>
            <a:ext cx="6229773" cy="5583242"/>
          </a:xfrm>
          <a:prstGeom prst="rect">
            <a:avLst/>
          </a:prstGeom>
        </p:spPr>
      </p:pic>
      <p:sp>
        <p:nvSpPr>
          <p:cNvPr id="1048602" name="Başlık 1"/>
          <p:cNvSpPr>
            <a:spLocks noGrp="1"/>
          </p:cNvSpPr>
          <p:nvPr>
            <p:ph type="title"/>
          </p:nvPr>
        </p:nvSpPr>
        <p:spPr>
          <a:xfrm>
            <a:off x="2315630" y="558175"/>
            <a:ext cx="4786346" cy="5715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t>neler </a:t>
            </a:r>
            <a:r>
              <a:rPr lang="tr-TR" sz="3600" b="1" dirty="0">
                <a:solidFill>
                  <a:schemeClr val="accent6">
                    <a:lumMod val="50000"/>
                  </a:schemeClr>
                </a:solidFill>
              </a:rPr>
              <a:t>HİSSEDİYORUZ?</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Başlık 1"/>
          <p:cNvSpPr txBox="1"/>
          <p:nvPr/>
        </p:nvSpPr>
        <p:spPr>
          <a:xfrm>
            <a:off x="1994801" y="621510"/>
            <a:ext cx="4833570" cy="714380"/>
          </a:xfrm>
          <a:prstGeom prst="rect">
            <a:avLst/>
          </a:prstGeom>
        </p:spPr>
        <p:txBody>
          <a:bodyPr vert="horz" lIns="91440" tIns="45720" rIns="91440" bIns="45720" rtlCol="0" anchor="ctr">
            <a:normAutofit fontScale="86364"/>
          </a:bodyPr>
          <a:lstStyle/>
          <a:p>
            <a:pPr marL="0" marR="0" lvl="0" indent="0" algn="ctr" defTabSz="914400" rtl="0" eaLnBrk="1" fontAlgn="auto" latinLnBrk="0" hangingPunct="1">
              <a:lnSpc>
                <a:spcPct val="100000"/>
              </a:lnSpc>
              <a:spcBef>
                <a:spcPct val="0"/>
              </a:spcBef>
              <a:spcAft>
                <a:spcPts val="0"/>
              </a:spcAft>
              <a:buClrTx/>
              <a:buSzTx/>
              <a:buFontTx/>
              <a:buNone/>
            </a:pPr>
            <a:r>
              <a:rPr kumimoji="0" lang="tr-TR" sz="4400" b="0" i="0" u="none" strike="noStrike" kern="1200" cap="none" spc="0" normalizeH="0" baseline="0" noProof="0" dirty="0">
                <a:ln>
                  <a:noFill/>
                </a:ln>
                <a:solidFill>
                  <a:schemeClr val="tx1"/>
                </a:solidFill>
                <a:effectLst/>
                <a:uLnTx/>
                <a:uFillTx/>
                <a:latin typeface="+mj-lt"/>
                <a:ea typeface="+mj-ea"/>
                <a:cs typeface="+mj-cs"/>
              </a:rPr>
              <a:t>neler </a:t>
            </a:r>
            <a:r>
              <a:rPr kumimoji="0" lang="tr-TR" sz="4400" b="1" i="0" u="none" strike="noStrike" kern="1200" cap="none" spc="0" normalizeH="0" baseline="0" noProof="0" dirty="0">
                <a:ln>
                  <a:noFill/>
                </a:ln>
                <a:solidFill>
                  <a:schemeClr val="accent6">
                    <a:lumMod val="50000"/>
                  </a:schemeClr>
                </a:solidFill>
                <a:effectLst/>
                <a:uLnTx/>
                <a:uFillTx/>
                <a:latin typeface="+mj-lt"/>
                <a:ea typeface="+mj-ea"/>
                <a:cs typeface="+mj-cs"/>
              </a:rPr>
              <a:t>DÜŞÜNÜYORUZ?</a:t>
            </a:r>
          </a:p>
        </p:txBody>
      </p:sp>
      <p:pic>
        <p:nvPicPr>
          <p:cNvPr id="2097156" name="Picture 2" descr="C:\Users\User\Downloads\pngwing.com (2).png"/>
          <p:cNvPicPr>
            <a:picLocks noChangeAspect="1" noChangeArrowheads="1"/>
          </p:cNvPicPr>
          <p:nvPr/>
        </p:nvPicPr>
        <p:blipFill>
          <a:blip r:embed="rId2"/>
          <a:srcRect/>
          <a:stretch>
            <a:fillRect/>
          </a:stretch>
        </p:blipFill>
        <p:spPr bwMode="auto">
          <a:xfrm>
            <a:off x="305069" y="4714884"/>
            <a:ext cx="8624649" cy="2143140"/>
          </a:xfrm>
          <a:prstGeom prst="rect">
            <a:avLst/>
          </a:prstGeom>
          <a:noFill/>
        </p:spPr>
      </p:pic>
      <p:pic>
        <p:nvPicPr>
          <p:cNvPr id="2097157" name="9 Resim" descr="Resim5.png"/>
          <p:cNvPicPr>
            <a:picLocks noChangeAspect="1"/>
          </p:cNvPicPr>
          <p:nvPr/>
        </p:nvPicPr>
        <p:blipFill>
          <a:blip r:embed="rId3"/>
          <a:stretch>
            <a:fillRect/>
          </a:stretch>
        </p:blipFill>
        <p:spPr>
          <a:xfrm>
            <a:off x="940863" y="1373496"/>
            <a:ext cx="5392419" cy="33413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Başlık 1"/>
          <p:cNvSpPr txBox="1"/>
          <p:nvPr/>
        </p:nvSpPr>
        <p:spPr>
          <a:xfrm>
            <a:off x="-1428792" y="447188"/>
            <a:ext cx="10571998" cy="9704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pPr>
            <a:r>
              <a:rPr kumimoji="0" lang="tr-TR" sz="4400" b="0" i="0" u="none" strike="noStrike" kern="1200" cap="none" spc="0" normalizeH="0" baseline="0" noProof="0" dirty="0">
                <a:ln>
                  <a:noFill/>
                </a:ln>
                <a:solidFill>
                  <a:schemeClr val="tx1"/>
                </a:solidFill>
                <a:effectLst/>
                <a:uLnTx/>
                <a:uFillTx/>
                <a:latin typeface="+mj-lt"/>
                <a:ea typeface="+mj-ea"/>
                <a:cs typeface="+mj-cs"/>
              </a:rPr>
              <a:t>HİKAYEMİZ OLSUN</a:t>
            </a:r>
          </a:p>
        </p:txBody>
      </p:sp>
      <p:sp>
        <p:nvSpPr>
          <p:cNvPr id="1048610" name="İçerik Yer Tutucusu 2"/>
          <p:cNvSpPr>
            <a:spLocks noGrp="1"/>
          </p:cNvSpPr>
          <p:nvPr>
            <p:ph idx="1"/>
          </p:nvPr>
        </p:nvSpPr>
        <p:spPr>
          <a:xfrm>
            <a:off x="247209" y="1643050"/>
            <a:ext cx="6182179" cy="4402150"/>
          </a:xfrm>
        </p:spPr>
        <p:txBody>
          <a:bodyPr>
            <a:normAutofit fontScale="70625" lnSpcReduction="20000"/>
          </a:bodyPr>
          <a:lstStyle/>
          <a:p>
            <a:pPr marL="0" indent="0" algn="ctr">
              <a:buNone/>
            </a:pPr>
            <a:r>
              <a:rPr lang="tr-TR" altLang="tr-TR" dirty="0">
                <a:latin typeface="Century Gothic" pitchFamily="34" charset="0"/>
              </a:rPr>
              <a:t>Temiz bir kağıda iki  paragraf  olacak  şekilde   arzu  ettiğiniz   geleceğin  hikayesini   yazın. Gelecekte  yapmakta olduğunuz  şeyi, yaşadığınız yeri  ve  sahip olduklarınızı  yazın. Bu sizi  hem şimdi  hem de  gelecekte  motive edecektir.</a:t>
            </a:r>
          </a:p>
          <a:p>
            <a:pPr marL="0" indent="0" algn="ctr">
              <a:buNone/>
            </a:pPr>
            <a:endParaRPr lang="tr-TR" altLang="tr-TR" dirty="0">
              <a:latin typeface="Century Gothic" pitchFamily="34" charset="0"/>
            </a:endParaRPr>
          </a:p>
          <a:p>
            <a:pPr marL="0" indent="0" algn="ctr">
              <a:buNone/>
            </a:pPr>
            <a:r>
              <a:rPr lang="tr-TR" altLang="tr-TR" dirty="0">
                <a:latin typeface="Century Gothic" pitchFamily="34" charset="0"/>
              </a:rPr>
              <a:t>Geçmişi   gözünüzde canlandırdığınızda,  daha önce  nerede  olduğunuzu  ve  ne kadar   yol kat  ettiğinizi  görürsünüz. Planlı  hedeflerinize  ne kadar   ulaştığınızı  ve  nerelerde  hata  yaptığınızı  anlarsınız.</a:t>
            </a:r>
          </a:p>
          <a:p>
            <a:pPr marL="0" indent="0" algn="ctr">
              <a:buNone/>
            </a:pPr>
            <a:r>
              <a:rPr lang="tr-TR" altLang="tr-TR" dirty="0">
                <a:latin typeface="Century Gothic" pitchFamily="34" charset="0"/>
              </a:rPr>
              <a:t>Bu  sizin  doğru  yolda ilerlemenizi  sağlayacaktır</a:t>
            </a:r>
          </a:p>
          <a:p>
            <a:endParaRPr lang="tr-TR" dirty="0"/>
          </a:p>
        </p:txBody>
      </p:sp>
      <p:pic>
        <p:nvPicPr>
          <p:cNvPr id="2097158" name="Graphic 6"/>
          <p:cNvPicPr>
            <a:picLocks noChangeAspect="1"/>
          </p:cNvPicPr>
          <p:nvPr/>
        </p:nvPicPr>
        <p:blipFill>
          <a:blip r:embed="rId2"/>
          <a:stretch>
            <a:fillRect/>
          </a:stretch>
        </p:blipFill>
        <p:spPr>
          <a:xfrm>
            <a:off x="6715140" y="71438"/>
            <a:ext cx="2214554" cy="2214554"/>
          </a:xfrm>
          <a:prstGeom prst="roundRect">
            <a:avLst>
              <a:gd name="adj" fmla="val 3876"/>
            </a:avLst>
          </a:prstGeom>
          <a:ln>
            <a:solidFill>
              <a:schemeClr val="accent1"/>
            </a:solidFill>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097159" name="Picture 5" descr="C:\Users\User\Downloads\pngwing.com.png"/>
          <p:cNvPicPr>
            <a:picLocks noChangeAspect="1" noChangeArrowheads="1"/>
          </p:cNvPicPr>
          <p:nvPr/>
        </p:nvPicPr>
        <p:blipFill>
          <a:blip r:embed="rId3"/>
          <a:srcRect/>
          <a:stretch>
            <a:fillRect/>
          </a:stretch>
        </p:blipFill>
        <p:spPr bwMode="auto">
          <a:xfrm>
            <a:off x="4286248" y="0"/>
            <a:ext cx="4071966" cy="3929067"/>
          </a:xfrm>
          <a:prstGeom prst="rect">
            <a:avLst/>
          </a:prstGeom>
          <a:noFill/>
        </p:spPr>
      </p:pic>
      <p:sp>
        <p:nvSpPr>
          <p:cNvPr id="1048621" name="5 Yatay Kaydırma"/>
          <p:cNvSpPr/>
          <p:nvPr/>
        </p:nvSpPr>
        <p:spPr>
          <a:xfrm>
            <a:off x="214282" y="142852"/>
            <a:ext cx="4214842" cy="2357454"/>
          </a:xfrm>
          <a:prstGeom prst="horizontalScroll">
            <a:avLst/>
          </a:prstGeom>
          <a:solidFill>
            <a:srgbClr val="ECF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48622" name="6 Metin kutusu"/>
          <p:cNvSpPr txBox="1"/>
          <p:nvPr/>
        </p:nvSpPr>
        <p:spPr>
          <a:xfrm>
            <a:off x="785786" y="791158"/>
            <a:ext cx="3000396" cy="891540"/>
          </a:xfrm>
          <a:prstGeom prst="rect">
            <a:avLst/>
          </a:prstGeom>
          <a:noFill/>
        </p:spPr>
        <p:txBody>
          <a:bodyPr wrap="square" rtlCol="0">
            <a:spAutoFit/>
          </a:bodyPr>
          <a:lstStyle/>
          <a:p>
            <a:pPr algn="ctr"/>
            <a:r>
              <a:rPr lang="tr-TR" altLang="tr-TR" b="1" dirty="0"/>
              <a:t>“  Nereye   gittiğini  bilen adama  herkes  yol açar.”</a:t>
            </a:r>
          </a:p>
          <a:p>
            <a:pPr algn="ctr">
              <a:buNone/>
            </a:pPr>
            <a:r>
              <a:rPr lang="tr-TR" altLang="tr-TR" b="1" dirty="0"/>
              <a:t>    </a:t>
            </a:r>
            <a:r>
              <a:rPr lang="tr-TR" altLang="tr-TR" b="1" i="1" dirty="0" err="1"/>
              <a:t>Ralp</a:t>
            </a:r>
            <a:r>
              <a:rPr lang="tr-TR" altLang="tr-TR" b="1" i="1" dirty="0"/>
              <a:t> </a:t>
            </a:r>
            <a:r>
              <a:rPr lang="tr-TR" altLang="tr-TR" b="1" i="1" dirty="0" err="1"/>
              <a:t>Waldo</a:t>
            </a:r>
            <a:r>
              <a:rPr lang="tr-TR" altLang="tr-TR" b="1" i="1" dirty="0"/>
              <a:t> </a:t>
            </a:r>
            <a:r>
              <a:rPr lang="tr-TR" altLang="tr-TR" b="1" i="1" dirty="0" err="1"/>
              <a:t>Emerson</a:t>
            </a:r>
            <a:endParaRPr lang="tr-TR" altLang="tr-TR" b="1" i="1" dirty="0"/>
          </a:p>
        </p:txBody>
      </p:sp>
      <p:sp>
        <p:nvSpPr>
          <p:cNvPr id="1048623" name="8 Oval"/>
          <p:cNvSpPr/>
          <p:nvPr/>
        </p:nvSpPr>
        <p:spPr>
          <a:xfrm>
            <a:off x="1895225" y="3643313"/>
            <a:ext cx="2319583" cy="257176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048624" name="9 Metin kutusu"/>
          <p:cNvSpPr txBox="1"/>
          <p:nvPr/>
        </p:nvSpPr>
        <p:spPr>
          <a:xfrm>
            <a:off x="1714480" y="4500570"/>
            <a:ext cx="2357454" cy="802640"/>
          </a:xfrm>
          <a:prstGeom prst="rect">
            <a:avLst/>
          </a:prstGeom>
          <a:noFill/>
        </p:spPr>
        <p:txBody>
          <a:bodyPr wrap="square" rtlCol="0">
            <a:spAutoFit/>
          </a:bodyPr>
          <a:lstStyle/>
          <a:p>
            <a:pPr algn="ctr"/>
            <a:r>
              <a:rPr lang="tr-TR" sz="2400" b="1" dirty="0">
                <a:solidFill>
                  <a:schemeClr val="tx2">
                    <a:lumMod val="60000"/>
                    <a:lumOff val="40000"/>
                  </a:schemeClr>
                </a:solidFill>
              </a:rPr>
              <a:t>HEDEF BELİRLERKEN</a:t>
            </a:r>
          </a:p>
        </p:txBody>
      </p:sp>
      <p:sp>
        <p:nvSpPr>
          <p:cNvPr id="1048625" name="10 Yuvarlatılmış Dikdörtgen"/>
          <p:cNvSpPr/>
          <p:nvPr/>
        </p:nvSpPr>
        <p:spPr>
          <a:xfrm>
            <a:off x="3857620" y="3714752"/>
            <a:ext cx="2786082" cy="6429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048626" name="11 Yuvarlatılmış Dikdörtgen"/>
          <p:cNvSpPr/>
          <p:nvPr/>
        </p:nvSpPr>
        <p:spPr>
          <a:xfrm>
            <a:off x="3857620" y="4286256"/>
            <a:ext cx="2786082" cy="6429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048627" name="12 Yuvarlatılmış Dikdörtgen"/>
          <p:cNvSpPr/>
          <p:nvPr/>
        </p:nvSpPr>
        <p:spPr>
          <a:xfrm>
            <a:off x="3857620" y="4929198"/>
            <a:ext cx="2786082" cy="6429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048628" name="13 Yuvarlatılmış Dikdörtgen"/>
          <p:cNvSpPr/>
          <p:nvPr/>
        </p:nvSpPr>
        <p:spPr>
          <a:xfrm>
            <a:off x="3857620" y="5500702"/>
            <a:ext cx="2786082" cy="6429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048629" name="14 Metin kutusu"/>
          <p:cNvSpPr txBox="1"/>
          <p:nvPr/>
        </p:nvSpPr>
        <p:spPr>
          <a:xfrm>
            <a:off x="4143372" y="3786190"/>
            <a:ext cx="2071702" cy="369332"/>
          </a:xfrm>
          <a:prstGeom prst="rect">
            <a:avLst/>
          </a:prstGeom>
          <a:noFill/>
        </p:spPr>
        <p:txBody>
          <a:bodyPr wrap="square" rtlCol="0">
            <a:spAutoFit/>
          </a:bodyPr>
          <a:lstStyle/>
          <a:p>
            <a:r>
              <a:rPr lang="tr-TR" dirty="0"/>
              <a:t>Kendinize güvenin.</a:t>
            </a:r>
          </a:p>
        </p:txBody>
      </p:sp>
      <p:sp>
        <p:nvSpPr>
          <p:cNvPr id="1048630" name="15 Metin kutusu"/>
          <p:cNvSpPr txBox="1"/>
          <p:nvPr/>
        </p:nvSpPr>
        <p:spPr>
          <a:xfrm>
            <a:off x="4143372" y="4429132"/>
            <a:ext cx="2000264" cy="369332"/>
          </a:xfrm>
          <a:prstGeom prst="rect">
            <a:avLst/>
          </a:prstGeom>
          <a:noFill/>
        </p:spPr>
        <p:txBody>
          <a:bodyPr wrap="square" rtlCol="0">
            <a:spAutoFit/>
          </a:bodyPr>
          <a:lstStyle/>
          <a:p>
            <a:r>
              <a:rPr lang="tr-TR" dirty="0"/>
              <a:t>Gerçekçi olun.</a:t>
            </a:r>
          </a:p>
        </p:txBody>
      </p:sp>
      <p:sp>
        <p:nvSpPr>
          <p:cNvPr id="1048631" name="16 Metin kutusu"/>
          <p:cNvSpPr txBox="1"/>
          <p:nvPr/>
        </p:nvSpPr>
        <p:spPr>
          <a:xfrm>
            <a:off x="4143372" y="5000636"/>
            <a:ext cx="2071702" cy="369332"/>
          </a:xfrm>
          <a:prstGeom prst="rect">
            <a:avLst/>
          </a:prstGeom>
          <a:noFill/>
        </p:spPr>
        <p:txBody>
          <a:bodyPr wrap="square" rtlCol="0">
            <a:spAutoFit/>
          </a:bodyPr>
          <a:lstStyle/>
          <a:p>
            <a:r>
              <a:rPr lang="tr-TR" dirty="0"/>
              <a:t>Aşamalara ayırın.</a:t>
            </a:r>
          </a:p>
        </p:txBody>
      </p:sp>
      <p:sp>
        <p:nvSpPr>
          <p:cNvPr id="1048632" name="17 Metin kutusu"/>
          <p:cNvSpPr txBox="1"/>
          <p:nvPr/>
        </p:nvSpPr>
        <p:spPr>
          <a:xfrm>
            <a:off x="4143372" y="5572140"/>
            <a:ext cx="2286016" cy="369332"/>
          </a:xfrm>
          <a:prstGeom prst="rect">
            <a:avLst/>
          </a:prstGeom>
          <a:noFill/>
        </p:spPr>
        <p:txBody>
          <a:bodyPr wrap="square" rtlCol="0">
            <a:spAutoFit/>
          </a:bodyPr>
          <a:lstStyle/>
          <a:p>
            <a:r>
              <a:rPr lang="tr-TR" dirty="0"/>
              <a:t>Başarıyı hayal edin.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Resim 2097159"/>
          <p:cNvPicPr>
            <a:picLocks/>
          </p:cNvPicPr>
          <p:nvPr/>
        </p:nvPicPr>
        <p:blipFill>
          <a:blip r:embed="rId2"/>
          <a:stretch>
            <a:fillRect/>
          </a:stretch>
        </p:blipFill>
        <p:spPr>
          <a:xfrm>
            <a:off x="-122448" y="8963"/>
            <a:ext cx="9266448" cy="68400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Resim 4" descr="nesne, saat içeren bir resim  Açıklama otomatik olarak oluşturuldu"/>
          <p:cNvPicPr>
            <a:picLocks noChangeAspect="1"/>
          </p:cNvPicPr>
          <p:nvPr/>
        </p:nvPicPr>
        <p:blipFill rotWithShape="1">
          <a:blip r:embed="rId3"/>
          <a:srcRect r="-2" b="9199"/>
          <a:stretch>
            <a:fillRect/>
          </a:stretch>
        </p:blipFill>
        <p:spPr>
          <a:xfrm>
            <a:off x="3571868" y="214290"/>
            <a:ext cx="3929090" cy="3567585"/>
          </a:xfrm>
          <a:prstGeom prst="rect">
            <a:avLst/>
          </a:prstGeom>
        </p:spPr>
      </p:pic>
      <p:sp>
        <p:nvSpPr>
          <p:cNvPr id="1048646" name="5 Metin kutusu"/>
          <p:cNvSpPr txBox="1"/>
          <p:nvPr/>
        </p:nvSpPr>
        <p:spPr>
          <a:xfrm>
            <a:off x="571472" y="1214422"/>
            <a:ext cx="2928958" cy="1882141"/>
          </a:xfrm>
          <a:prstGeom prst="rect">
            <a:avLst/>
          </a:prstGeom>
          <a:noFill/>
        </p:spPr>
        <p:txBody>
          <a:bodyPr wrap="square" rtlCol="0">
            <a:spAutoFit/>
          </a:bodyPr>
          <a:lstStyle/>
          <a:p>
            <a:pPr algn="ctr"/>
            <a:r>
              <a:rPr lang="tr-TR" sz="4000" dirty="0">
                <a:latin typeface="Century Gothic" pitchFamily="34" charset="0"/>
              </a:rPr>
              <a:t>ZAMANIN KIYMETİNİ BİLİN.</a:t>
            </a:r>
          </a:p>
        </p:txBody>
      </p:sp>
      <p:pic>
        <p:nvPicPr>
          <p:cNvPr id="2097162" name="7 İçerik Yer Tutucusu" descr="Resim6.png"/>
          <p:cNvPicPr>
            <a:picLocks noGrp="1" noChangeAspect="1"/>
          </p:cNvPicPr>
          <p:nvPr>
            <p:ph idx="1"/>
          </p:nvPr>
        </p:nvPicPr>
        <p:blipFill>
          <a:blip r:embed="rId4"/>
          <a:srcRect r="1562" b="11711"/>
          <a:stretch>
            <a:fillRect/>
          </a:stretch>
        </p:blipFill>
        <p:spPr>
          <a:xfrm>
            <a:off x="0" y="4071942"/>
            <a:ext cx="9144000" cy="269266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097163" name="2 Resim" descr="Resim7.png"/>
          <p:cNvPicPr>
            <a:picLocks noChangeAspect="1"/>
          </p:cNvPicPr>
          <p:nvPr/>
        </p:nvPicPr>
        <p:blipFill>
          <a:blip r:embed="rId3"/>
          <a:stretch>
            <a:fillRect/>
          </a:stretch>
        </p:blipFill>
        <p:spPr>
          <a:xfrm>
            <a:off x="1867247" y="285728"/>
            <a:ext cx="6205215" cy="5394514"/>
          </a:xfrm>
          <a:prstGeom prst="rect">
            <a:avLst/>
          </a:prstGeom>
        </p:spPr>
      </p:pic>
    </p:spTree>
  </p:cSld>
  <p:clrMapOvr>
    <a:masterClrMapping/>
  </p:clrMapOvr>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846</Words>
  <Application>Microsoft Office PowerPoint</Application>
  <PresentationFormat>Ekran Gösterisi (4:3)</PresentationFormat>
  <Paragraphs>100</Paragraphs>
  <Slides>27</Slides>
  <Notes>4</Notes>
  <HiddenSlides>0</HiddenSlides>
  <MMClips>0</MMClips>
  <ScaleCrop>false</ScaleCrop>
  <HeadingPairs>
    <vt:vector size="6" baseType="variant">
      <vt:variant>
        <vt:lpstr>Kullanılan Yazı Tipleri</vt:lpstr>
      </vt:variant>
      <vt:variant>
        <vt:i4>7</vt:i4>
      </vt:variant>
      <vt:variant>
        <vt:lpstr>Tema</vt:lpstr>
      </vt:variant>
      <vt:variant>
        <vt:i4>7</vt:i4>
      </vt:variant>
      <vt:variant>
        <vt:lpstr>Slayt Başlıkları</vt:lpstr>
      </vt:variant>
      <vt:variant>
        <vt:i4>27</vt:i4>
      </vt:variant>
    </vt:vector>
  </HeadingPairs>
  <TitlesOfParts>
    <vt:vector size="41" baseType="lpstr">
      <vt:lpstr>Arial</vt:lpstr>
      <vt:lpstr>Brush Script MT</vt:lpstr>
      <vt:lpstr>Calibri</vt:lpstr>
      <vt:lpstr>Century Gothic</vt:lpstr>
      <vt:lpstr>Comic Sans MS</vt:lpstr>
      <vt:lpstr>Segoe UI</vt:lpstr>
      <vt:lpstr>Times New Roman</vt:lpstr>
      <vt:lpstr>1_Ofis Teması</vt:lpstr>
      <vt:lpstr>4_Ofis Teması</vt:lpstr>
      <vt:lpstr>5_Ofis Teması</vt:lpstr>
      <vt:lpstr>8_Ofis Teması</vt:lpstr>
      <vt:lpstr>9_Ofis Teması</vt:lpstr>
      <vt:lpstr>10_Ofis Teması</vt:lpstr>
      <vt:lpstr>11_Ofis Teması</vt:lpstr>
      <vt:lpstr>PowerPoint Sunusu</vt:lpstr>
      <vt:lpstr>PowerPoint Sunusu</vt:lpstr>
      <vt:lpstr>neler HİSSEDİYORUZ?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Sürekli ders çalışmak iyi öğrenmek demek değildir!</vt:lpstr>
      <vt:lpstr>Dinlenme araları önemlidir</vt:lpstr>
      <vt:lpstr>ROBOT DEĞİLSİNİZ</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dc:creator>
  <cp:lastModifiedBy>elif deveci</cp:lastModifiedBy>
  <cp:revision>11</cp:revision>
  <dcterms:created xsi:type="dcterms:W3CDTF">2020-09-01T11:45:53Z</dcterms:created>
  <dcterms:modified xsi:type="dcterms:W3CDTF">2022-02-10T18:09:33Z</dcterms:modified>
</cp:coreProperties>
</file>